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1"/>
  </p:notesMasterIdLst>
  <p:sldIdLst>
    <p:sldId id="258" r:id="rId2"/>
    <p:sldId id="350" r:id="rId3"/>
    <p:sldId id="351" r:id="rId4"/>
    <p:sldId id="353" r:id="rId5"/>
    <p:sldId id="357" r:id="rId6"/>
    <p:sldId id="359" r:id="rId7"/>
    <p:sldId id="475" r:id="rId8"/>
    <p:sldId id="360" r:id="rId9"/>
    <p:sldId id="474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392" r:id="rId30"/>
    <p:sldId id="395" r:id="rId31"/>
    <p:sldId id="397" r:id="rId32"/>
    <p:sldId id="398" r:id="rId33"/>
    <p:sldId id="438" r:id="rId34"/>
    <p:sldId id="401" r:id="rId35"/>
    <p:sldId id="400" r:id="rId36"/>
    <p:sldId id="495" r:id="rId37"/>
    <p:sldId id="437" r:id="rId38"/>
    <p:sldId id="496" r:id="rId39"/>
    <p:sldId id="497" r:id="rId40"/>
    <p:sldId id="498" r:id="rId41"/>
    <p:sldId id="499" r:id="rId42"/>
    <p:sldId id="500" r:id="rId43"/>
    <p:sldId id="501" r:id="rId44"/>
    <p:sldId id="502" r:id="rId45"/>
    <p:sldId id="503" r:id="rId46"/>
    <p:sldId id="504" r:id="rId47"/>
    <p:sldId id="505" r:id="rId48"/>
    <p:sldId id="506" r:id="rId49"/>
    <p:sldId id="507" r:id="rId50"/>
    <p:sldId id="508" r:id="rId51"/>
    <p:sldId id="509" r:id="rId52"/>
    <p:sldId id="510" r:id="rId53"/>
    <p:sldId id="511" r:id="rId54"/>
    <p:sldId id="512" r:id="rId55"/>
    <p:sldId id="513" r:id="rId56"/>
    <p:sldId id="514" r:id="rId57"/>
    <p:sldId id="515" r:id="rId58"/>
    <p:sldId id="516" r:id="rId59"/>
    <p:sldId id="517" r:id="rId60"/>
    <p:sldId id="518" r:id="rId61"/>
    <p:sldId id="519" r:id="rId62"/>
    <p:sldId id="520" r:id="rId63"/>
    <p:sldId id="521" r:id="rId64"/>
    <p:sldId id="522" r:id="rId65"/>
    <p:sldId id="523" r:id="rId66"/>
    <p:sldId id="524" r:id="rId67"/>
    <p:sldId id="525" r:id="rId68"/>
    <p:sldId id="526" r:id="rId69"/>
    <p:sldId id="527" r:id="rId70"/>
    <p:sldId id="528" r:id="rId71"/>
    <p:sldId id="529" r:id="rId72"/>
    <p:sldId id="530" r:id="rId73"/>
    <p:sldId id="531" r:id="rId74"/>
    <p:sldId id="532" r:id="rId75"/>
    <p:sldId id="533" r:id="rId76"/>
    <p:sldId id="534" r:id="rId77"/>
    <p:sldId id="535" r:id="rId78"/>
    <p:sldId id="536" r:id="rId79"/>
    <p:sldId id="537" r:id="rId80"/>
    <p:sldId id="538" r:id="rId81"/>
    <p:sldId id="539" r:id="rId82"/>
    <p:sldId id="540" r:id="rId83"/>
    <p:sldId id="542" r:id="rId84"/>
    <p:sldId id="543" r:id="rId85"/>
    <p:sldId id="544" r:id="rId86"/>
    <p:sldId id="545" r:id="rId87"/>
    <p:sldId id="546" r:id="rId88"/>
    <p:sldId id="547" r:id="rId89"/>
    <p:sldId id="548" r:id="rId90"/>
  </p:sldIdLst>
  <p:sldSz cx="12192000" cy="6858000"/>
  <p:notesSz cx="6858000" cy="9144000"/>
  <p:embeddedFontLst>
    <p:embeddedFont>
      <p:font typeface="Noto Sans TC" panose="020B0500000000000000" pitchFamily="34" charset="-120"/>
      <p:regular r:id="rId92"/>
      <p:bold r:id="rId93"/>
    </p:embeddedFont>
    <p:embeddedFont>
      <p:font typeface="Android Euclid" panose="020B0804000000000000" pitchFamily="34" charset="0"/>
      <p:bold r:id="rId94"/>
    </p:embeddedFont>
    <p:embeddedFont>
      <p:font typeface="Calibri" panose="020F0502020204030204" pitchFamily="34" charset="0"/>
      <p:regular r:id="rId95"/>
      <p:bold r:id="rId96"/>
      <p:italic r:id="rId97"/>
      <p:boldItalic r:id="rId98"/>
    </p:embeddedFont>
    <p:embeddedFont>
      <p:font typeface="Calibri Light" panose="020F0302020204030204" pitchFamily="34" charset="0"/>
      <p:regular r:id="rId99"/>
      <p:italic r:id="rId100"/>
    </p:embeddedFont>
    <p:embeddedFont>
      <p:font typeface="Cambria Math" panose="02040503050406030204" pitchFamily="18" charset="0"/>
      <p:regular r:id="rId101"/>
    </p:embeddedFont>
    <p:embeddedFont>
      <p:font typeface="Consolas" panose="020B0609020204030204" pitchFamily="49" charset="0"/>
      <p:regular r:id="rId102"/>
      <p:bold r:id="rId103"/>
      <p:italic r:id="rId104"/>
      <p:boldItalic r:id="rId105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07BB7AE-EEB8-4E38-9321-C6849C7F602F}">
          <p14:sldIdLst>
            <p14:sldId id="258"/>
          </p14:sldIdLst>
        </p14:section>
        <p14:section name="複習" id="{33740E4C-A44E-4C7F-B346-0AC4EBCE6A2D}">
          <p14:sldIdLst>
            <p14:sldId id="350"/>
            <p14:sldId id="351"/>
            <p14:sldId id="353"/>
            <p14:sldId id="357"/>
            <p14:sldId id="359"/>
            <p14:sldId id="475"/>
            <p14:sldId id="360"/>
            <p14:sldId id="474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392"/>
            <p14:sldId id="395"/>
            <p14:sldId id="397"/>
            <p14:sldId id="398"/>
            <p14:sldId id="438"/>
            <p14:sldId id="401"/>
            <p14:sldId id="400"/>
            <p14:sldId id="495"/>
            <p14:sldId id="437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</p14:sldIdLst>
        </p14:section>
        <p14:section name="ZeroJudge" id="{C7E5CBEE-7BD8-4228-AE35-C478815F4F50}">
          <p14:sldIdLst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0000"/>
    <a:srgbClr val="00A000"/>
    <a:srgbClr val="0000A1"/>
    <a:srgbClr val="0000FF"/>
    <a:srgbClr val="E0A000"/>
    <a:srgbClr val="F00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DDEEAE-6B50-45F9-8B4A-198B56BA5C69}" v="2087" dt="2022-11-03T20:56:24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02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9F164BA5-2C6E-4E0E-B8CB-B8589EA3CDA2}"/>
    <pc:docChg chg="undo redo custSel addSld delSld modSld sldOrd modMainMaster addSection delSection modSection">
      <pc:chgData name="用 共" userId="674416862f0b68f3" providerId="LiveId" clId="{9F164BA5-2C6E-4E0E-B8CB-B8589EA3CDA2}" dt="2022-10-27T20:05:47.169" v="5429"/>
      <pc:docMkLst>
        <pc:docMk/>
      </pc:docMkLst>
      <pc:sldChg chg="modSp mod modTransition">
        <pc:chgData name="用 共" userId="674416862f0b68f3" providerId="LiveId" clId="{9F164BA5-2C6E-4E0E-B8CB-B8589EA3CDA2}" dt="2022-10-27T15:12:15.184" v="2103"/>
        <pc:sldMkLst>
          <pc:docMk/>
          <pc:sldMk cId="1497024218" sldId="258"/>
        </pc:sldMkLst>
        <pc:spChg chg="mod">
          <ac:chgData name="用 共" userId="674416862f0b68f3" providerId="LiveId" clId="{9F164BA5-2C6E-4E0E-B8CB-B8589EA3CDA2}" dt="2022-10-26T17:36:19.566" v="1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9F164BA5-2C6E-4E0E-B8CB-B8589EA3CDA2}" dt="2022-10-26T17:33:45.609" v="1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006506085" sldId="30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83734289" sldId="30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36669119" sldId="30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68362812" sldId="306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860024052" sldId="307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3593237785" sldId="308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2526249256" sldId="30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66663750" sldId="31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854571" sldId="31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96750637" sldId="31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29314394" sldId="31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16203643" sldId="31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204859216" sldId="31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62362938" sldId="31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399343228" sldId="31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99134283" sldId="31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8528463" sldId="31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21757528" sldId="32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176844177" sldId="32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36874814" sldId="32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737795032" sldId="32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481322196" sldId="33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58245112" sldId="33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4891711" sldId="339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751009953" sldId="340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767130301" sldId="341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520324681" sldId="34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3056" sldId="343"/>
        </pc:sldMkLst>
      </pc:sldChg>
      <pc:sldChg chg="addSp delSp modSp add mod modTransition modAnim">
        <pc:chgData name="用 共" userId="674416862f0b68f3" providerId="LiveId" clId="{9F164BA5-2C6E-4E0E-B8CB-B8589EA3CDA2}" dt="2022-10-27T15:12:15.184" v="2103"/>
        <pc:sldMkLst>
          <pc:docMk/>
          <pc:sldMk cId="1190639835" sldId="343"/>
        </pc:sldMkLst>
        <pc:spChg chg="mod">
          <ac:chgData name="用 共" userId="674416862f0b68f3" providerId="LiveId" clId="{9F164BA5-2C6E-4E0E-B8CB-B8589EA3CDA2}" dt="2022-10-26T18:02:20.386" v="374" actId="20577"/>
          <ac:spMkLst>
            <pc:docMk/>
            <pc:sldMk cId="1190639835" sldId="343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2:27.027" v="377" actId="14100"/>
          <ac:spMkLst>
            <pc:docMk/>
            <pc:sldMk cId="1190639835" sldId="343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49:43.228" v="83" actId="21"/>
          <ac:spMkLst>
            <pc:docMk/>
            <pc:sldMk cId="1190639835" sldId="343"/>
            <ac:spMk id="4" creationId="{6BF8DA59-0E36-6E9C-75EF-01A111492170}"/>
          </ac:spMkLst>
        </pc:spChg>
        <pc:spChg chg="add mod">
          <ac:chgData name="用 共" userId="674416862f0b68f3" providerId="LiveId" clId="{9F164BA5-2C6E-4E0E-B8CB-B8589EA3CDA2}" dt="2022-10-26T17:49:58.476" v="90" actId="14100"/>
          <ac:spMkLst>
            <pc:docMk/>
            <pc:sldMk cId="1190639835" sldId="343"/>
            <ac:spMk id="5" creationId="{10D0DE06-9F45-0A3A-FAEC-48F3DCC40A46}"/>
          </ac:spMkLst>
        </pc:spChg>
        <pc:spChg chg="del">
          <ac:chgData name="用 共" userId="674416862f0b68f3" providerId="LiveId" clId="{9F164BA5-2C6E-4E0E-B8CB-B8589EA3CDA2}" dt="2022-10-26T17:49:50.451" v="87" actId="478"/>
          <ac:spMkLst>
            <pc:docMk/>
            <pc:sldMk cId="1190639835" sldId="343"/>
            <ac:spMk id="6" creationId="{4F08F07F-7DB7-4FB9-C1CD-887119385EA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8" creationId="{F33E019B-0A1B-F901-CF00-216B74C6AB97}"/>
          </ac:spMkLst>
        </pc:spChg>
        <pc:spChg chg="mod">
          <ac:chgData name="用 共" userId="674416862f0b68f3" providerId="LiveId" clId="{9F164BA5-2C6E-4E0E-B8CB-B8589EA3CDA2}" dt="2022-10-26T17:49:31.933" v="78" actId="403"/>
          <ac:spMkLst>
            <pc:docMk/>
            <pc:sldMk cId="1190639835" sldId="343"/>
            <ac:spMk id="9" creationId="{C6401F2D-3CB5-3E47-36F8-661D4672A0F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1" creationId="{AC30B27A-97E2-ED41-5C14-E90249111473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2" creationId="{3484DAA8-9E6C-7151-9CC4-173C1329617C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3" creationId="{1F94119C-8047-013A-A000-DFE9AC548ABD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4" creationId="{D18E368E-C1E4-3C71-8584-B989FA66FE1E}"/>
          </ac:spMkLst>
        </pc:sp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7" creationId="{3228ED04-B02C-9553-547F-E6AEA9951D95}"/>
          </ac:cxnSpMkLst>
        </pc:cxn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10" creationId="{959E044E-4EFC-C557-034E-D1F193E3222E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2" creationId="{3CB05DDB-20C3-0355-D5B2-4573A1628B14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3" creationId="{579FD8B4-E7FB-FFC8-BD6E-CAB2EBBAE7F9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7" creationId="{C61E3F44-1E19-F556-0C60-2B8397B5EA16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8806114" sldId="344"/>
        </pc:sldMkLst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417451346" sldId="344"/>
        </pc:sldMkLst>
        <pc:spChg chg="mod">
          <ac:chgData name="用 共" userId="674416862f0b68f3" providerId="LiveId" clId="{9F164BA5-2C6E-4E0E-B8CB-B8589EA3CDA2}" dt="2022-10-26T18:02:42.974" v="381"/>
          <ac:spMkLst>
            <pc:docMk/>
            <pc:sldMk cId="2417451346" sldId="344"/>
            <ac:spMk id="2" creationId="{7CABDABE-72FF-D298-A336-6701400B2F20}"/>
          </ac:spMkLst>
        </pc:spChg>
        <pc:spChg chg="del">
          <ac:chgData name="用 共" userId="674416862f0b68f3" providerId="LiveId" clId="{9F164BA5-2C6E-4E0E-B8CB-B8589EA3CDA2}" dt="2022-10-26T17:53:15.370" v="170" actId="478"/>
          <ac:spMkLst>
            <pc:docMk/>
            <pc:sldMk cId="2417451346" sldId="344"/>
            <ac:spMk id="3" creationId="{3F201C6E-B65F-A6E6-5D5C-C5EAB806CA9A}"/>
          </ac:spMkLst>
        </pc:spChg>
        <pc:spChg chg="add del mod ord">
          <ac:chgData name="用 共" userId="674416862f0b68f3" providerId="LiveId" clId="{9F164BA5-2C6E-4E0E-B8CB-B8589EA3CDA2}" dt="2022-10-26T18:02:35.093" v="378" actId="478"/>
          <ac:spMkLst>
            <pc:docMk/>
            <pc:sldMk cId="2417451346" sldId="344"/>
            <ac:spMk id="7" creationId="{DB125716-FBDF-76D7-D522-FCD5D6EFE2DF}"/>
          </ac:spMkLst>
        </pc:spChg>
        <pc:spChg chg="add mod ord">
          <ac:chgData name="用 共" userId="674416862f0b68f3" providerId="LiveId" clId="{9F164BA5-2C6E-4E0E-B8CB-B8589EA3CDA2}" dt="2022-10-26T18:02:37.993" v="380" actId="167"/>
          <ac:spMkLst>
            <pc:docMk/>
            <pc:sldMk cId="2417451346" sldId="344"/>
            <ac:spMk id="8" creationId="{AF0F7351-D39C-0901-A233-9B52D0EB5293}"/>
          </ac:spMkLst>
        </pc:spChg>
        <pc:picChg chg="add mod">
          <ac:chgData name="用 共" userId="674416862f0b68f3" providerId="LiveId" clId="{9F164BA5-2C6E-4E0E-B8CB-B8589EA3CDA2}" dt="2022-10-26T17:52:17.052" v="99" actId="1076"/>
          <ac:picMkLst>
            <pc:docMk/>
            <pc:sldMk cId="2417451346" sldId="344"/>
            <ac:picMk id="6" creationId="{DBD92FA5-F76A-9321-EDB2-28867754D92E}"/>
          </ac:picMkLst>
        </pc:pic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1451560595" sldId="345"/>
        </pc:sldMkLst>
        <pc:spChg chg="mod">
          <ac:chgData name="用 共" userId="674416862f0b68f3" providerId="LiveId" clId="{9F164BA5-2C6E-4E0E-B8CB-B8589EA3CDA2}" dt="2022-10-26T17:53:37.907" v="193" actId="20577"/>
          <ac:spMkLst>
            <pc:docMk/>
            <pc:sldMk cId="1451560595" sldId="345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7:53:44.454" v="196" actId="14100"/>
          <ac:spMkLst>
            <pc:docMk/>
            <pc:sldMk cId="1451560595" sldId="345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56:37.113" v="263" actId="21"/>
          <ac:spMkLst>
            <pc:docMk/>
            <pc:sldMk cId="1451560595" sldId="345"/>
            <ac:spMk id="4" creationId="{851391E8-EC2F-DF29-4D59-53742BE32AD0}"/>
          </ac:spMkLst>
        </pc:spChg>
        <pc:spChg chg="mod">
          <ac:chgData name="用 共" userId="674416862f0b68f3" providerId="LiveId" clId="{9F164BA5-2C6E-4E0E-B8CB-B8589EA3CDA2}" dt="2022-10-26T18:03:48.085" v="383" actId="404"/>
          <ac:spMkLst>
            <pc:docMk/>
            <pc:sldMk cId="1451560595" sldId="345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6T18:05:00.805" v="416" actId="478"/>
          <ac:spMkLst>
            <pc:docMk/>
            <pc:sldMk cId="1451560595" sldId="345"/>
            <ac:spMk id="6" creationId="{D30AEE48-238B-5736-676B-AC10DDBE0CFF}"/>
          </ac:spMkLst>
        </pc:spChg>
        <pc:spChg chg="add del mod">
          <ac:chgData name="用 共" userId="674416862f0b68f3" providerId="LiveId" clId="{9F164BA5-2C6E-4E0E-B8CB-B8589EA3CDA2}" dt="2022-10-26T18:04:59.387" v="415" actId="478"/>
          <ac:spMkLst>
            <pc:docMk/>
            <pc:sldMk cId="1451560595" sldId="345"/>
            <ac:spMk id="7" creationId="{CE3A3A48-DDEA-2474-716E-B856FE2DC9B5}"/>
          </ac:spMkLst>
        </pc:spChg>
        <pc:spChg chg="add mod">
          <ac:chgData name="用 共" userId="674416862f0b68f3" providerId="LiveId" clId="{9F164BA5-2C6E-4E0E-B8CB-B8589EA3CDA2}" dt="2022-10-26T18:04:52.822" v="413" actId="1076"/>
          <ac:spMkLst>
            <pc:docMk/>
            <pc:sldMk cId="1451560595" sldId="345"/>
            <ac:spMk id="8" creationId="{79996FA8-5F32-7535-54D1-CD88B4D85B97}"/>
          </ac:spMkLst>
        </pc:spChg>
        <pc:spChg chg="mod">
          <ac:chgData name="用 共" userId="674416862f0b68f3" providerId="LiveId" clId="{9F164BA5-2C6E-4E0E-B8CB-B8589EA3CDA2}" dt="2022-10-26T17:55:05.226" v="202" actId="21"/>
          <ac:spMkLst>
            <pc:docMk/>
            <pc:sldMk cId="1451560595" sldId="345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252787563" sldId="34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20833650" sldId="346"/>
        </pc:sldMkLst>
      </pc:sldChg>
      <pc:sldChg chg="addSp delSp modSp add del">
        <pc:chgData name="用 共" userId="674416862f0b68f3" providerId="LiveId" clId="{9F164BA5-2C6E-4E0E-B8CB-B8589EA3CDA2}" dt="2022-10-26T18:06:51.821" v="423" actId="47"/>
        <pc:sldMkLst>
          <pc:docMk/>
          <pc:sldMk cId="1995360416" sldId="346"/>
        </pc:sldMkLst>
        <pc:spChg chg="add del mod">
          <ac:chgData name="用 共" userId="674416862f0b68f3" providerId="LiveId" clId="{9F164BA5-2C6E-4E0E-B8CB-B8589EA3CDA2}" dt="2022-10-26T17:56:48.699" v="268"/>
          <ac:spMkLst>
            <pc:docMk/>
            <pc:sldMk cId="1995360416" sldId="346"/>
            <ac:spMk id="4" creationId="{D35DD0D0-D785-D74A-833A-049CB61F3C1B}"/>
          </ac:spMkLst>
        </pc:spChg>
        <pc:spChg chg="add mod">
          <ac:chgData name="用 共" userId="674416862f0b68f3" providerId="LiveId" clId="{9F164BA5-2C6E-4E0E-B8CB-B8589EA3CDA2}" dt="2022-10-26T17:56:47.621" v="267" actId="571"/>
          <ac:spMkLst>
            <pc:docMk/>
            <pc:sldMk cId="1995360416" sldId="346"/>
            <ac:spMk id="6" creationId="{CC8B9D09-6909-3A7A-A561-12D1363EFB75}"/>
          </ac:spMkLst>
        </pc:spChg>
      </pc:sldChg>
      <pc:sldChg chg="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011143590" sldId="347"/>
        </pc:sldMkLst>
        <pc:spChg chg="mod">
          <ac:chgData name="用 共" userId="674416862f0b68f3" providerId="LiveId" clId="{9F164BA5-2C6E-4E0E-B8CB-B8589EA3CDA2}" dt="2022-10-26T19:15:37.362" v="1640" actId="1076"/>
          <ac:spMkLst>
            <pc:docMk/>
            <pc:sldMk cId="1011143590" sldId="347"/>
            <ac:spMk id="7" creationId="{CE3A3A48-DDEA-2474-716E-B856FE2DC9B5}"/>
          </ac:spMkLst>
        </pc:spChg>
        <pc:spChg chg="del">
          <ac:chgData name="用 共" userId="674416862f0b68f3" providerId="LiveId" clId="{9F164BA5-2C6E-4E0E-B8CB-B8589EA3CDA2}" dt="2022-10-26T18:05:17.717" v="418" actId="478"/>
          <ac:spMkLst>
            <pc:docMk/>
            <pc:sldMk cId="1011143590" sldId="347"/>
            <ac:spMk id="8" creationId="{79996FA8-5F32-7535-54D1-CD88B4D85B97}"/>
          </ac:spMkLst>
        </pc:spChg>
      </pc:sldChg>
      <pc:sldChg chg="addSp delSp modSp add del mod ord">
        <pc:chgData name="用 共" userId="674416862f0b68f3" providerId="LiveId" clId="{9F164BA5-2C6E-4E0E-B8CB-B8589EA3CDA2}" dt="2022-10-26T18:00:01.840" v="332" actId="47"/>
        <pc:sldMkLst>
          <pc:docMk/>
          <pc:sldMk cId="1708941014" sldId="347"/>
        </pc:sldMkLst>
        <pc:spChg chg="mod">
          <ac:chgData name="用 共" userId="674416862f0b68f3" providerId="LiveId" clId="{9F164BA5-2C6E-4E0E-B8CB-B8589EA3CDA2}" dt="2022-10-26T17:58:46.151" v="316" actId="20577"/>
          <ac:spMkLst>
            <pc:docMk/>
            <pc:sldMk cId="1708941014" sldId="347"/>
            <ac:spMk id="2" creationId="{240B0C23-AB70-B2E6-7305-505D7412B475}"/>
          </ac:spMkLst>
        </pc:spChg>
        <pc:spChg chg="add mod ord">
          <ac:chgData name="用 共" userId="674416862f0b68f3" providerId="LiveId" clId="{9F164BA5-2C6E-4E0E-B8CB-B8589EA3CDA2}" dt="2022-10-26T17:59:49.974" v="331" actId="1076"/>
          <ac:spMkLst>
            <pc:docMk/>
            <pc:sldMk cId="1708941014" sldId="347"/>
            <ac:spMk id="4" creationId="{5A3F04E6-B213-1556-92B6-F43459D6B30E}"/>
          </ac:spMkLst>
        </pc:spChg>
        <pc:spChg chg="mod">
          <ac:chgData name="用 共" userId="674416862f0b68f3" providerId="LiveId" clId="{9F164BA5-2C6E-4E0E-B8CB-B8589EA3CDA2}" dt="2022-10-26T17:59:24.347" v="325" actId="1076"/>
          <ac:spMkLst>
            <pc:docMk/>
            <pc:sldMk cId="1708941014" sldId="347"/>
            <ac:spMk id="6" creationId="{2494F863-AACA-B228-6F91-C8FA66F6FB06}"/>
          </ac:spMkLst>
        </pc:spChg>
        <pc:picChg chg="add del mod">
          <ac:chgData name="用 共" userId="674416862f0b68f3" providerId="LiveId" clId="{9F164BA5-2C6E-4E0E-B8CB-B8589EA3CDA2}" dt="2022-10-26T17:59:31.898" v="327" actId="478"/>
          <ac:picMkLst>
            <pc:docMk/>
            <pc:sldMk cId="1708941014" sldId="347"/>
            <ac:picMk id="5" creationId="{89D67E32-1D38-A43A-4714-61DBA13A498C}"/>
          </ac:picMkLst>
        </pc:picChg>
        <pc:picChg chg="del">
          <ac:chgData name="用 共" userId="674416862f0b68f3" providerId="LiveId" clId="{9F164BA5-2C6E-4E0E-B8CB-B8589EA3CDA2}" dt="2022-10-26T17:58:53.581" v="318" actId="478"/>
          <ac:picMkLst>
            <pc:docMk/>
            <pc:sldMk cId="1708941014" sldId="347"/>
            <ac:picMk id="7" creationId="{71B3BDBD-DBCD-E6A0-9454-B793CEF94A98}"/>
          </ac:picMkLst>
        </pc:picChg>
        <pc:picChg chg="mod">
          <ac:chgData name="用 共" userId="674416862f0b68f3" providerId="LiveId" clId="{9F164BA5-2C6E-4E0E-B8CB-B8589EA3CDA2}" dt="2022-10-26T17:59:24.347" v="325" actId="1076"/>
          <ac:picMkLst>
            <pc:docMk/>
            <pc:sldMk cId="1708941014" sldId="347"/>
            <ac:picMk id="11" creationId="{F81D718E-D5F1-4344-9FF3-F426B650A38B}"/>
          </ac:picMkLst>
        </pc:picChg>
        <pc:picChg chg="del">
          <ac:chgData name="用 共" userId="674416862f0b68f3" providerId="LiveId" clId="{9F164BA5-2C6E-4E0E-B8CB-B8589EA3CDA2}" dt="2022-10-26T17:58:52.390" v="317" actId="478"/>
          <ac:picMkLst>
            <pc:docMk/>
            <pc:sldMk cId="1708941014" sldId="347"/>
            <ac:picMk id="2052" creationId="{3BEE9FC7-0FE7-7E0F-5FDF-89F0005505A4}"/>
          </ac:picMkLst>
        </pc:pic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14193189" sldId="347"/>
        </pc:sldMkLst>
      </pc:sldChg>
      <pc:sldChg chg="delSp modSp add del mod ord delAnim modAnim">
        <pc:chgData name="用 共" userId="674416862f0b68f3" providerId="LiveId" clId="{9F164BA5-2C6E-4E0E-B8CB-B8589EA3CDA2}" dt="2022-10-26T18:10:19.674" v="483" actId="47"/>
        <pc:sldMkLst>
          <pc:docMk/>
          <pc:sldMk cId="3832098635" sldId="348"/>
        </pc:sldMkLst>
        <pc:spChg chg="mod">
          <ac:chgData name="用 共" userId="674416862f0b68f3" providerId="LiveId" clId="{9F164BA5-2C6E-4E0E-B8CB-B8589EA3CDA2}" dt="2022-10-26T18:07:27.007" v="455" actId="20577"/>
          <ac:spMkLst>
            <pc:docMk/>
            <pc:sldMk cId="3832098635" sldId="348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7:32.035" v="459" actId="14100"/>
          <ac:spMkLst>
            <pc:docMk/>
            <pc:sldMk cId="3832098635" sldId="348"/>
            <ac:spMk id="3" creationId="{3F201C6E-B65F-A6E6-5D5C-C5EAB806CA9A}"/>
          </ac:spMkLst>
        </pc:spChg>
        <pc:spChg chg="del">
          <ac:chgData name="用 共" userId="674416862f0b68f3" providerId="LiveId" clId="{9F164BA5-2C6E-4E0E-B8CB-B8589EA3CDA2}" dt="2022-10-26T18:07:36.461" v="460" actId="478"/>
          <ac:spMkLst>
            <pc:docMk/>
            <pc:sldMk cId="3832098635" sldId="348"/>
            <ac:spMk id="5" creationId="{10D0DE06-9F45-0A3A-FAEC-48F3DCC40A46}"/>
          </ac:spMkLst>
        </pc:spChg>
        <pc:spChg chg="mod">
          <ac:chgData name="用 共" userId="674416862f0b68f3" providerId="LiveId" clId="{9F164BA5-2C6E-4E0E-B8CB-B8589EA3CDA2}" dt="2022-10-26T18:07:39.100" v="461" actId="6549"/>
          <ac:spMkLst>
            <pc:docMk/>
            <pc:sldMk cId="3832098635" sldId="348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90965159" sldId="34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78832144" sldId="349"/>
        </pc:sldMkLst>
      </pc:sldChg>
      <pc:sldChg chg="addSp modSp new mod modTransition modAnim">
        <pc:chgData name="用 共" userId="674416862f0b68f3" providerId="LiveId" clId="{9F164BA5-2C6E-4E0E-B8CB-B8589EA3CDA2}" dt="2022-10-27T15:12:15.184" v="2103"/>
        <pc:sldMkLst>
          <pc:docMk/>
          <pc:sldMk cId="1818086315" sldId="349"/>
        </pc:sldMkLst>
        <pc:spChg chg="mod">
          <ac:chgData name="用 共" userId="674416862f0b68f3" providerId="LiveId" clId="{9F164BA5-2C6E-4E0E-B8CB-B8589EA3CDA2}" dt="2022-10-26T18:10:16.058" v="482" actId="20577"/>
          <ac:spMkLst>
            <pc:docMk/>
            <pc:sldMk cId="1818086315" sldId="349"/>
            <ac:spMk id="2" creationId="{3ED07754-6BD8-1CD3-A481-B7BB0BFC1ABA}"/>
          </ac:spMkLst>
        </pc:spChg>
        <pc:spChg chg="mod">
          <ac:chgData name="用 共" userId="674416862f0b68f3" providerId="LiveId" clId="{9F164BA5-2C6E-4E0E-B8CB-B8589EA3CDA2}" dt="2022-10-26T18:19:58.203" v="659" actId="20577"/>
          <ac:spMkLst>
            <pc:docMk/>
            <pc:sldMk cId="1818086315" sldId="349"/>
            <ac:spMk id="3" creationId="{41B7A213-FF1A-0BC1-1122-960464A10D9E}"/>
          </ac:spMkLst>
        </pc:spChg>
        <pc:spChg chg="add mod ord">
          <ac:chgData name="用 共" userId="674416862f0b68f3" providerId="LiveId" clId="{9F164BA5-2C6E-4E0E-B8CB-B8589EA3CDA2}" dt="2022-10-26T18:10:10.999" v="466" actId="167"/>
          <ac:spMkLst>
            <pc:docMk/>
            <pc:sldMk cId="1818086315" sldId="349"/>
            <ac:spMk id="4" creationId="{791657F7-2FBB-2C4D-A7F0-785F59F6A11C}"/>
          </ac:spMkLst>
        </pc:spChg>
        <pc:spChg chg="add mod">
          <ac:chgData name="用 共" userId="674416862f0b68f3" providerId="LiveId" clId="{9F164BA5-2C6E-4E0E-B8CB-B8589EA3CDA2}" dt="2022-10-26T18:24:16.861" v="789" actId="1076"/>
          <ac:spMkLst>
            <pc:docMk/>
            <pc:sldMk cId="1818086315" sldId="349"/>
            <ac:spMk id="5" creationId="{C2B01F54-2B42-9946-89CC-D2D73B7C13E7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75614744" sldId="350"/>
        </pc:sldMkLst>
      </pc:sldChg>
      <pc:sldChg chg="add del">
        <pc:chgData name="用 共" userId="674416862f0b68f3" providerId="LiveId" clId="{9F164BA5-2C6E-4E0E-B8CB-B8589EA3CDA2}" dt="2022-10-26T18:17:58.470" v="576" actId="47"/>
        <pc:sldMkLst>
          <pc:docMk/>
          <pc:sldMk cId="4095221742" sldId="350"/>
        </pc:sldMkLst>
      </pc:sldChg>
      <pc:sldChg chg="addSp modSp new mod modTransition">
        <pc:chgData name="用 共" userId="674416862f0b68f3" providerId="LiveId" clId="{9F164BA5-2C6E-4E0E-B8CB-B8589EA3CDA2}" dt="2022-10-27T15:12:15.184" v="2103"/>
        <pc:sldMkLst>
          <pc:docMk/>
          <pc:sldMk cId="4207997025" sldId="350"/>
        </pc:sldMkLst>
        <pc:spChg chg="mod">
          <ac:chgData name="用 共" userId="674416862f0b68f3" providerId="LiveId" clId="{9F164BA5-2C6E-4E0E-B8CB-B8589EA3CDA2}" dt="2022-10-26T18:18:17.630" v="601" actId="20577"/>
          <ac:spMkLst>
            <pc:docMk/>
            <pc:sldMk cId="4207997025" sldId="350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6T18:31:54.082" v="931" actId="207"/>
          <ac:spMkLst>
            <pc:docMk/>
            <pc:sldMk cId="4207997025" sldId="350"/>
            <ac:spMk id="3" creationId="{99E7F4A3-6647-99F3-A150-3141FAC4C450}"/>
          </ac:spMkLst>
        </pc:spChg>
        <pc:spChg chg="add mod ord">
          <ac:chgData name="用 共" userId="674416862f0b68f3" providerId="LiveId" clId="{9F164BA5-2C6E-4E0E-B8CB-B8589EA3CDA2}" dt="2022-10-26T18:18:22.861" v="603" actId="14100"/>
          <ac:spMkLst>
            <pc:docMk/>
            <pc:sldMk cId="4207997025" sldId="350"/>
            <ac:spMk id="4" creationId="{2FF2DC80-3F27-87A8-2E39-16F0AC6853CC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46976139" sldId="351"/>
        </pc:sldMkLst>
      </pc:sldChg>
      <pc:sldChg chg="addSp delSp modSp add mod modTransition">
        <pc:chgData name="用 共" userId="674416862f0b68f3" providerId="LiveId" clId="{9F164BA5-2C6E-4E0E-B8CB-B8589EA3CDA2}" dt="2022-10-27T15:31:06.503" v="2408" actId="1076"/>
        <pc:sldMkLst>
          <pc:docMk/>
          <pc:sldMk cId="2509643848" sldId="351"/>
        </pc:sldMkLst>
        <pc:spChg chg="mod">
          <ac:chgData name="用 共" userId="674416862f0b68f3" providerId="LiveId" clId="{9F164BA5-2C6E-4E0E-B8CB-B8589EA3CDA2}" dt="2022-10-26T18:36:27.049" v="1004" actId="20577"/>
          <ac:spMkLst>
            <pc:docMk/>
            <pc:sldMk cId="2509643848" sldId="351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5:31:02.564" v="2407"/>
          <ac:spMkLst>
            <pc:docMk/>
            <pc:sldMk cId="2509643848" sldId="351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6T18:32:38.525" v="958" actId="14100"/>
          <ac:spMkLst>
            <pc:docMk/>
            <pc:sldMk cId="2509643848" sldId="351"/>
            <ac:spMk id="4" creationId="{2FF2DC80-3F27-87A8-2E39-16F0AC6853CC}"/>
          </ac:spMkLst>
        </pc:spChg>
        <pc:spChg chg="add del">
          <ac:chgData name="用 共" userId="674416862f0b68f3" providerId="LiveId" clId="{9F164BA5-2C6E-4E0E-B8CB-B8589EA3CDA2}" dt="2022-10-26T18:58:29.796" v="1144" actId="22"/>
          <ac:spMkLst>
            <pc:docMk/>
            <pc:sldMk cId="2509643848" sldId="351"/>
            <ac:spMk id="6" creationId="{A21290B1-3C8C-5D49-FEA5-822942ADAA06}"/>
          </ac:spMkLst>
        </pc:spChg>
        <pc:spChg chg="add mod">
          <ac:chgData name="用 共" userId="674416862f0b68f3" providerId="LiveId" clId="{9F164BA5-2C6E-4E0E-B8CB-B8589EA3CDA2}" dt="2022-10-27T15:31:06.503" v="2408" actId="1076"/>
          <ac:spMkLst>
            <pc:docMk/>
            <pc:sldMk cId="2509643848" sldId="351"/>
            <ac:spMk id="8" creationId="{2A546FDA-C417-5CD9-B167-680F4F7B1669}"/>
          </ac:spMkLst>
        </pc:spChg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922096909" sldId="352"/>
        </pc:sldMkLst>
        <pc:spChg chg="mod">
          <ac:chgData name="用 共" userId="674416862f0b68f3" providerId="LiveId" clId="{9F164BA5-2C6E-4E0E-B8CB-B8589EA3CDA2}" dt="2022-10-26T19:27:20.371" v="1840" actId="20577"/>
          <ac:spMkLst>
            <pc:docMk/>
            <pc:sldMk cId="2922096909" sldId="352"/>
            <ac:spMk id="3" creationId="{99E7F4A3-6647-99F3-A150-3141FAC4C450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5" creationId="{D7297424-0001-0AF1-3AE6-5A7174D7D2B4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6" creationId="{DA0A13EC-0777-7579-62D0-0A08E38434C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7" creationId="{50D196C3-A95B-43C5-FC43-A0D3983DC24B}"/>
          </ac:spMkLst>
        </pc:spChg>
        <pc:spChg chg="del">
          <ac:chgData name="用 共" userId="674416862f0b68f3" providerId="LiveId" clId="{9F164BA5-2C6E-4E0E-B8CB-B8589EA3CDA2}" dt="2022-10-26T19:00:56.491" v="1157" actId="478"/>
          <ac:spMkLst>
            <pc:docMk/>
            <pc:sldMk cId="2922096909" sldId="352"/>
            <ac:spMk id="8" creationId="{2A546FDA-C417-5CD9-B167-680F4F7B166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9" creationId="{30E79900-3F5D-2F3B-6D40-A7C2B155CD4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0" creationId="{7DF09BD9-DDF3-DABA-311F-B66F6C1ED94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7" creationId="{81ED344D-DFF1-FBB2-CB76-E9A52A7FD6B1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8" creationId="{C8F26032-809F-C2BE-BC63-2B6F97034B74}"/>
          </ac:spMkLst>
        </pc:sp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1" creationId="{ACF5432B-5BFE-FE56-8216-856ACA615C7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2" creationId="{75E26F82-55B0-DB15-C34F-E48465A7D246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3" creationId="{1BB13701-FDDC-6FCD-22F7-363CBFC3BA50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4" creationId="{9B4B688B-95D6-505A-30A1-9567494523E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5" creationId="{89C6DC34-D7E5-97F9-3BF0-3DA147E3EDF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6" creationId="{45D4DA93-6422-26AE-2FD0-6ED44860260E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01356492" sldId="353"/>
        </pc:sldMkLst>
      </pc:sldChg>
      <pc:sldChg chg="addSp modSp add mod modTransition">
        <pc:chgData name="用 共" userId="674416862f0b68f3" providerId="LiveId" clId="{9F164BA5-2C6E-4E0E-B8CB-B8589EA3CDA2}" dt="2022-10-27T16:54:58.404" v="3589" actId="1076"/>
        <pc:sldMkLst>
          <pc:docMk/>
          <pc:sldMk cId="2797264604" sldId="353"/>
        </pc:sldMkLst>
        <pc:spChg chg="mod">
          <ac:chgData name="用 共" userId="674416862f0b68f3" providerId="LiveId" clId="{9F164BA5-2C6E-4E0E-B8CB-B8589EA3CDA2}" dt="2022-10-27T15:30:43.431" v="2406" actId="20577"/>
          <ac:spMkLst>
            <pc:docMk/>
            <pc:sldMk cId="2797264604" sldId="353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5" creationId="{3D3C7A30-94DE-2363-C784-1F7385554772}"/>
          </ac:spMkLst>
        </pc:spChg>
        <pc:spChg chg="add mod">
          <ac:chgData name="用 共" userId="674416862f0b68f3" providerId="LiveId" clId="{9F164BA5-2C6E-4E0E-B8CB-B8589EA3CDA2}" dt="2022-10-26T19:10:39.088" v="1561" actId="1076"/>
          <ac:spMkLst>
            <pc:docMk/>
            <pc:sldMk cId="2797264604" sldId="353"/>
            <ac:spMk id="6" creationId="{1675E915-DEA9-FE29-6D1D-1C6BB36DBFA9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9F164BA5-2C6E-4E0E-B8CB-B8589EA3CDA2}" dt="2022-10-27T16:54:58.404" v="3589" actId="1076"/>
          <ac:spMkLst>
            <pc:docMk/>
            <pc:sldMk cId="2797264604" sldId="353"/>
            <ac:spMk id="8" creationId="{2A546FDA-C417-5CD9-B167-680F4F7B1669}"/>
          </ac:spMkLst>
        </pc:spChg>
        <pc:spChg chg="add mod">
          <ac:chgData name="用 共" userId="674416862f0b68f3" providerId="LiveId" clId="{9F164BA5-2C6E-4E0E-B8CB-B8589EA3CDA2}" dt="2022-10-26T19:13:20.398" v="1634" actId="20577"/>
          <ac:spMkLst>
            <pc:docMk/>
            <pc:sldMk cId="2797264604" sldId="353"/>
            <ac:spMk id="9" creationId="{8CB0BAE8-17DC-40F7-DF84-2720BC35F384}"/>
          </ac:spMkLst>
        </pc:spChg>
        <pc:spChg chg="add mod">
          <ac:chgData name="用 共" userId="674416862f0b68f3" providerId="LiveId" clId="{9F164BA5-2C6E-4E0E-B8CB-B8589EA3CDA2}" dt="2022-10-26T19:12:44.046" v="1603" actId="20577"/>
          <ac:spMkLst>
            <pc:docMk/>
            <pc:sldMk cId="2797264604" sldId="353"/>
            <ac:spMk id="29" creationId="{677E86D7-A8E7-87B0-3959-D782B0DB7CFC}"/>
          </ac:spMkLst>
        </pc:spChg>
        <pc:spChg chg="add mod">
          <ac:chgData name="用 共" userId="674416862f0b68f3" providerId="LiveId" clId="{9F164BA5-2C6E-4E0E-B8CB-B8589EA3CDA2}" dt="2022-10-26T19:12:50.582" v="1614" actId="14100"/>
          <ac:spMkLst>
            <pc:docMk/>
            <pc:sldMk cId="2797264604" sldId="353"/>
            <ac:spMk id="30" creationId="{6B79412F-2E42-A093-BB73-582D23A8092D}"/>
          </ac:spMkLst>
        </pc:spChg>
        <pc:cxnChg chg="add mod">
          <ac:chgData name="用 共" userId="674416862f0b68f3" providerId="LiveId" clId="{9F164BA5-2C6E-4E0E-B8CB-B8589EA3CDA2}" dt="2022-10-26T19:11:04.041" v="1567" actId="1582"/>
          <ac:cxnSpMkLst>
            <pc:docMk/>
            <pc:sldMk cId="2797264604" sldId="353"/>
            <ac:cxnSpMk id="11" creationId="{DBDF8405-FBE0-86EF-22CB-E29D1A897AD0}"/>
          </ac:cxnSpMkLst>
        </pc:cxnChg>
        <pc:cxnChg chg="add mod">
          <ac:chgData name="用 共" userId="674416862f0b68f3" providerId="LiveId" clId="{9F164BA5-2C6E-4E0E-B8CB-B8589EA3CDA2}" dt="2022-10-26T19:11:15.979" v="1570" actId="14100"/>
          <ac:cxnSpMkLst>
            <pc:docMk/>
            <pc:sldMk cId="2797264604" sldId="353"/>
            <ac:cxnSpMk id="14" creationId="{39E564A5-0E54-6B60-2A42-0E2F9DBC4A02}"/>
          </ac:cxnSpMkLst>
        </pc:cxnChg>
        <pc:cxnChg chg="add mod">
          <ac:chgData name="用 共" userId="674416862f0b68f3" providerId="LiveId" clId="{9F164BA5-2C6E-4E0E-B8CB-B8589EA3CDA2}" dt="2022-10-26T19:11:19.458" v="1571" actId="571"/>
          <ac:cxnSpMkLst>
            <pc:docMk/>
            <pc:sldMk cId="2797264604" sldId="353"/>
            <ac:cxnSpMk id="16" creationId="{CA685B1C-D495-E1FE-C1F7-F1D4EA971433}"/>
          </ac:cxnSpMkLst>
        </pc:cxnChg>
        <pc:cxnChg chg="add mod">
          <ac:chgData name="用 共" userId="674416862f0b68f3" providerId="LiveId" clId="{9F164BA5-2C6E-4E0E-B8CB-B8589EA3CDA2}" dt="2022-10-26T19:11:30.648" v="1573" actId="14100"/>
          <ac:cxnSpMkLst>
            <pc:docMk/>
            <pc:sldMk cId="2797264604" sldId="353"/>
            <ac:cxnSpMk id="17" creationId="{F7124E5D-9F24-63A1-63FC-D4205300F37F}"/>
          </ac:cxnSpMkLst>
        </pc:cxnChg>
        <pc:cxnChg chg="add mod">
          <ac:chgData name="用 共" userId="674416862f0b68f3" providerId="LiveId" clId="{9F164BA5-2C6E-4E0E-B8CB-B8589EA3CDA2}" dt="2022-10-26T19:11:53.691" v="1577" actId="14100"/>
          <ac:cxnSpMkLst>
            <pc:docMk/>
            <pc:sldMk cId="2797264604" sldId="353"/>
            <ac:cxnSpMk id="20" creationId="{98E2E606-30DD-F07B-058E-6ADD1FB7B1E2}"/>
          </ac:cxnSpMkLst>
        </pc:cxnChg>
        <pc:cxnChg chg="add mod">
          <ac:chgData name="用 共" userId="674416862f0b68f3" providerId="LiveId" clId="{9F164BA5-2C6E-4E0E-B8CB-B8589EA3CDA2}" dt="2022-10-26T19:12:17.291" v="1584" actId="14100"/>
          <ac:cxnSpMkLst>
            <pc:docMk/>
            <pc:sldMk cId="2797264604" sldId="353"/>
            <ac:cxnSpMk id="23" creationId="{E528D665-E338-21E1-19B3-BA9FDC019998}"/>
          </ac:cxnSpMkLst>
        </pc:cxnChg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165439717" sldId="354"/>
        </pc:sldMkLst>
        <pc:spChg chg="del">
          <ac:chgData name="用 共" userId="674416862f0b68f3" providerId="LiveId" clId="{9F164BA5-2C6E-4E0E-B8CB-B8589EA3CDA2}" dt="2022-10-26T19:20:02.185" v="1762" actId="478"/>
          <ac:spMkLst>
            <pc:docMk/>
            <pc:sldMk cId="1165439717" sldId="354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5" creationId="{37C30383-33F9-5E32-AA1D-CDEF794B2504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6" creationId="{ACC6F495-93E8-6604-4456-F68DCB24A2F4}"/>
          </ac:spMkLst>
        </pc:spChg>
        <pc:spChg chg="add del mod">
          <ac:chgData name="用 共" userId="674416862f0b68f3" providerId="LiveId" clId="{9F164BA5-2C6E-4E0E-B8CB-B8589EA3CDA2}" dt="2022-10-26T19:17:07.206" v="1686" actId="478"/>
          <ac:spMkLst>
            <pc:docMk/>
            <pc:sldMk cId="1165439717" sldId="354"/>
            <ac:spMk id="7" creationId="{84CC2388-C190-2DAD-BAAC-7AD15523729F}"/>
          </ac:spMkLst>
        </pc:spChg>
        <pc:spChg chg="add del mod">
          <ac:chgData name="用 共" userId="674416862f0b68f3" providerId="LiveId" clId="{9F164BA5-2C6E-4E0E-B8CB-B8589EA3CDA2}" dt="2022-10-26T19:18:48.461" v="1701" actId="478"/>
          <ac:spMkLst>
            <pc:docMk/>
            <pc:sldMk cId="1165439717" sldId="354"/>
            <ac:spMk id="10" creationId="{DFB816DD-4BE1-C639-5388-24A792006A4E}"/>
          </ac:spMkLst>
        </pc:spChg>
        <pc:spChg chg="add del mod">
          <ac:chgData name="用 共" userId="674416862f0b68f3" providerId="LiveId" clId="{9F164BA5-2C6E-4E0E-B8CB-B8589EA3CDA2}" dt="2022-10-26T19:20:06.488" v="1765" actId="478"/>
          <ac:spMkLst>
            <pc:docMk/>
            <pc:sldMk cId="1165439717" sldId="354"/>
            <ac:spMk id="12" creationId="{A87ECEFB-3C0F-4E6B-CD22-D5278F1A223C}"/>
          </ac:spMkLst>
        </pc:spChg>
        <pc:spChg chg="add del mod">
          <ac:chgData name="用 共" userId="674416862f0b68f3" providerId="LiveId" clId="{9F164BA5-2C6E-4E0E-B8CB-B8589EA3CDA2}" dt="2022-10-26T19:20:04.509" v="1764"/>
          <ac:spMkLst>
            <pc:docMk/>
            <pc:sldMk cId="1165439717" sldId="354"/>
            <ac:spMk id="13" creationId="{FF5E0D11-A88E-D294-7531-CEC8510C241D}"/>
          </ac:spMkLst>
        </pc:spChg>
        <pc:spChg chg="add mod ord">
          <ac:chgData name="用 共" userId="674416862f0b68f3" providerId="LiveId" clId="{9F164BA5-2C6E-4E0E-B8CB-B8589EA3CDA2}" dt="2022-10-26T19:27:22.483" v="1841" actId="20577"/>
          <ac:spMkLst>
            <pc:docMk/>
            <pc:sldMk cId="1165439717" sldId="354"/>
            <ac:spMk id="14" creationId="{D9F3FC7A-E520-64D6-B3E1-22DEF6FCA2B5}"/>
          </ac:spMkLst>
        </pc:spChg>
        <pc:cxnChg chg="add mod">
          <ac:chgData name="用 共" userId="674416862f0b68f3" providerId="LiveId" clId="{9F164BA5-2C6E-4E0E-B8CB-B8589EA3CDA2}" dt="2022-10-26T19:20:17.697" v="1768" actId="14100"/>
          <ac:cxnSpMkLst>
            <pc:docMk/>
            <pc:sldMk cId="1165439717" sldId="354"/>
            <ac:cxnSpMk id="9" creationId="{47774871-5EB4-DA9B-4BFF-92B3E93DEAFA}"/>
          </ac:cxnSpMkLst>
        </pc:cxnChg>
        <pc:cxnChg chg="add mod">
          <ac:chgData name="用 共" userId="674416862f0b68f3" providerId="LiveId" clId="{9F164BA5-2C6E-4E0E-B8CB-B8589EA3CDA2}" dt="2022-10-26T19:22:21.245" v="1805" actId="14100"/>
          <ac:cxnSpMkLst>
            <pc:docMk/>
            <pc:sldMk cId="1165439717" sldId="354"/>
            <ac:cxnSpMk id="16" creationId="{607D4738-FEE2-4AED-C57A-2C7299BE390C}"/>
          </ac:cxnSpMkLst>
        </pc:cxnChg>
        <pc:cxnChg chg="add del mod">
          <ac:chgData name="用 共" userId="674416862f0b68f3" providerId="LiveId" clId="{9F164BA5-2C6E-4E0E-B8CB-B8589EA3CDA2}" dt="2022-10-26T19:21:38.938" v="1796" actId="478"/>
          <ac:cxnSpMkLst>
            <pc:docMk/>
            <pc:sldMk cId="1165439717" sldId="354"/>
            <ac:cxnSpMk id="41" creationId="{AE9209C3-6214-4CCA-163D-69EA76ED6A3B}"/>
          </ac:cxnSpMkLst>
        </pc:cxnChg>
        <pc:cxnChg chg="add del">
          <ac:chgData name="用 共" userId="674416862f0b68f3" providerId="LiveId" clId="{9F164BA5-2C6E-4E0E-B8CB-B8589EA3CDA2}" dt="2022-10-26T19:21:52.907" v="1798" actId="478"/>
          <ac:cxnSpMkLst>
            <pc:docMk/>
            <pc:sldMk cId="1165439717" sldId="354"/>
            <ac:cxnSpMk id="43" creationId="{A283D00E-267A-25D6-665C-CA7884B50FBA}"/>
          </ac:cxnSpMkLst>
        </pc:cxnChg>
        <pc:cxnChg chg="add mod">
          <ac:chgData name="用 共" userId="674416862f0b68f3" providerId="LiveId" clId="{9F164BA5-2C6E-4E0E-B8CB-B8589EA3CDA2}" dt="2022-10-26T19:22:47.123" v="1813" actId="1076"/>
          <ac:cxnSpMkLst>
            <pc:docMk/>
            <pc:sldMk cId="1165439717" sldId="354"/>
            <ac:cxnSpMk id="45" creationId="{44CF9505-F55D-4259-340C-D8E3F7AE6D05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71353809" sldId="354"/>
        </pc:sldMkLst>
      </pc:sldChg>
      <pc:sldChg chg="modSp add modTransition">
        <pc:chgData name="用 共" userId="674416862f0b68f3" providerId="LiveId" clId="{9F164BA5-2C6E-4E0E-B8CB-B8589EA3CDA2}" dt="2022-10-27T15:12:15.184" v="2103"/>
        <pc:sldMkLst>
          <pc:docMk/>
          <pc:sldMk cId="775564962" sldId="355"/>
        </pc:sldMkLst>
        <pc:spChg chg="mod">
          <ac:chgData name="用 共" userId="674416862f0b68f3" providerId="LiveId" clId="{9F164BA5-2C6E-4E0E-B8CB-B8589EA3CDA2}" dt="2022-10-26T19:23:41.615" v="1817" actId="20577"/>
          <ac:spMkLst>
            <pc:docMk/>
            <pc:sldMk cId="775564962" sldId="355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7:24.242" v="1842" actId="20577"/>
          <ac:spMkLst>
            <pc:docMk/>
            <pc:sldMk cId="775564962" sldId="355"/>
            <ac:spMk id="14" creationId="{D9F3FC7A-E520-64D6-B3E1-22DEF6FCA2B5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37710375" sldId="35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019869873" sldId="356"/>
        </pc:sldMkLst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2199654352" sldId="356"/>
        </pc:sldMkLst>
        <pc:spChg chg="mod">
          <ac:chgData name="用 共" userId="674416862f0b68f3" providerId="LiveId" clId="{9F164BA5-2C6E-4E0E-B8CB-B8589EA3CDA2}" dt="2022-10-26T19:23:53.872" v="1819" actId="20577"/>
          <ac:spMkLst>
            <pc:docMk/>
            <pc:sldMk cId="2199654352" sldId="356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4:09.710" v="1830" actId="14100"/>
          <ac:spMkLst>
            <pc:docMk/>
            <pc:sldMk cId="2199654352" sldId="356"/>
            <ac:spMk id="6" creationId="{ACC6F495-93E8-6604-4456-F68DCB24A2F4}"/>
          </ac:spMkLst>
        </pc:spChg>
        <pc:spChg chg="add mod">
          <ac:chgData name="用 共" userId="674416862f0b68f3" providerId="LiveId" clId="{9F164BA5-2C6E-4E0E-B8CB-B8589EA3CDA2}" dt="2022-10-26T19:29:38.636" v="1885" actId="1076"/>
          <ac:spMkLst>
            <pc:docMk/>
            <pc:sldMk cId="2199654352" sldId="356"/>
            <ac:spMk id="8" creationId="{5122D8BB-C88F-831B-5B86-0206569519C4}"/>
          </ac:spMkLst>
        </pc:spChg>
        <pc:spChg chg="mod">
          <ac:chgData name="用 共" userId="674416862f0b68f3" providerId="LiveId" clId="{9F164BA5-2C6E-4E0E-B8CB-B8589EA3CDA2}" dt="2022-10-26T19:27:27.844" v="1843" actId="20577"/>
          <ac:spMkLst>
            <pc:docMk/>
            <pc:sldMk cId="2199654352" sldId="356"/>
            <ac:spMk id="14" creationId="{D9F3FC7A-E520-64D6-B3E1-22DEF6FCA2B5}"/>
          </ac:spMkLst>
        </pc:spChg>
        <pc:cxnChg chg="mod">
          <ac:chgData name="用 共" userId="674416862f0b68f3" providerId="LiveId" clId="{9F164BA5-2C6E-4E0E-B8CB-B8589EA3CDA2}" dt="2022-10-26T19:24:13.526" v="1831" actId="14100"/>
          <ac:cxnSpMkLst>
            <pc:docMk/>
            <pc:sldMk cId="2199654352" sldId="356"/>
            <ac:cxnSpMk id="9" creationId="{47774871-5EB4-DA9B-4BFF-92B3E93DEAFA}"/>
          </ac:cxnSpMkLst>
        </pc:cxnChg>
        <pc:cxnChg chg="del">
          <ac:chgData name="用 共" userId="674416862f0b68f3" providerId="LiveId" clId="{9F164BA5-2C6E-4E0E-B8CB-B8589EA3CDA2}" dt="2022-10-26T19:24:15.681" v="1833" actId="478"/>
          <ac:cxnSpMkLst>
            <pc:docMk/>
            <pc:sldMk cId="2199654352" sldId="356"/>
            <ac:cxnSpMk id="16" creationId="{607D4738-FEE2-4AED-C57A-2C7299BE390C}"/>
          </ac:cxnSpMkLst>
        </pc:cxnChg>
        <pc:cxnChg chg="del">
          <ac:chgData name="用 共" userId="674416862f0b68f3" providerId="LiveId" clId="{9F164BA5-2C6E-4E0E-B8CB-B8589EA3CDA2}" dt="2022-10-26T19:24:14.922" v="1832" actId="478"/>
          <ac:cxnSpMkLst>
            <pc:docMk/>
            <pc:sldMk cId="2199654352" sldId="356"/>
            <ac:cxnSpMk id="45" creationId="{44CF9505-F55D-4259-340C-D8E3F7AE6D05}"/>
          </ac:cxnSpMkLst>
        </pc:cxn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551791889" sldId="357"/>
        </pc:sldMkLst>
        <pc:spChg chg="add mod">
          <ac:chgData name="用 共" userId="674416862f0b68f3" providerId="LiveId" clId="{9F164BA5-2C6E-4E0E-B8CB-B8589EA3CDA2}" dt="2022-10-27T15:06:22.411" v="1986" actId="1076"/>
          <ac:spMkLst>
            <pc:docMk/>
            <pc:sldMk cId="551791889" sldId="35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6T19:29:05.735" v="1859" actId="478"/>
          <ac:spMkLst>
            <pc:docMk/>
            <pc:sldMk cId="551791889" sldId="357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7T15:08:22.451" v="2039" actId="478"/>
          <ac:spMkLst>
            <pc:docMk/>
            <pc:sldMk cId="551791889" sldId="357"/>
            <ac:spMk id="5" creationId="{A8150D45-D0B4-1008-D9A8-4F9349D3CDD1}"/>
          </ac:spMkLst>
        </pc:spChg>
        <pc:spChg chg="add mod">
          <ac:chgData name="用 共" userId="674416862f0b68f3" providerId="LiveId" clId="{9F164BA5-2C6E-4E0E-B8CB-B8589EA3CDA2}" dt="2022-10-27T15:08:22.686" v="2040"/>
          <ac:spMkLst>
            <pc:docMk/>
            <pc:sldMk cId="551791889" sldId="357"/>
            <ac:spMk id="6" creationId="{DEE945AF-516B-BDA1-E146-A8760B759720}"/>
          </ac:spMkLst>
        </pc:spChg>
        <pc:spChg chg="mod">
          <ac:chgData name="用 共" userId="674416862f0b68f3" providerId="LiveId" clId="{9F164BA5-2C6E-4E0E-B8CB-B8589EA3CDA2}" dt="2022-10-27T15:04:52.011" v="1964" actId="6549"/>
          <ac:spMkLst>
            <pc:docMk/>
            <pc:sldMk cId="551791889" sldId="357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41377558" sldId="35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09340337" sldId="358"/>
        </pc:sldMkLst>
      </pc:sldChg>
      <pc:sldChg chg="addSp modSp add mod modTransition modAnim">
        <pc:chgData name="用 共" userId="674416862f0b68f3" providerId="LiveId" clId="{9F164BA5-2C6E-4E0E-B8CB-B8589EA3CDA2}" dt="2022-10-27T15:12:15.184" v="2103"/>
        <pc:sldMkLst>
          <pc:docMk/>
          <pc:sldMk cId="3744015152" sldId="358"/>
        </pc:sldMkLst>
        <pc:picChg chg="add mod">
          <ac:chgData name="用 共" userId="674416862f0b68f3" providerId="LiveId" clId="{9F164BA5-2C6E-4E0E-B8CB-B8589EA3CDA2}" dt="2022-10-26T19:31:09.203" v="1896" actId="1076"/>
          <ac:picMkLst>
            <pc:docMk/>
            <pc:sldMk cId="3744015152" sldId="358"/>
            <ac:picMk id="5" creationId="{54ACBBB7-D7C3-91EA-0618-56A5F071BCD5}"/>
          </ac:picMkLst>
        </pc:picChg>
      </pc:sldChg>
      <pc:sldChg chg="add del modAnim">
        <pc:chgData name="用 共" userId="674416862f0b68f3" providerId="LiveId" clId="{9F164BA5-2C6E-4E0E-B8CB-B8589EA3CDA2}" dt="2022-10-27T15:05:48.879" v="1976"/>
        <pc:sldMkLst>
          <pc:docMk/>
          <pc:sldMk cId="323486995" sldId="35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909936074" sldId="359"/>
        </pc:sldMkLst>
      </pc:sldChg>
      <pc:sldChg chg="addSp modSp add mod modTransition modAnim modShow">
        <pc:chgData name="用 共" userId="674416862f0b68f3" providerId="LiveId" clId="{9F164BA5-2C6E-4E0E-B8CB-B8589EA3CDA2}" dt="2022-10-27T15:20:05.346" v="2284" actId="729"/>
        <pc:sldMkLst>
          <pc:docMk/>
          <pc:sldMk cId="3906784330" sldId="359"/>
        </pc:sldMkLst>
        <pc:spChg chg="add mod">
          <ac:chgData name="用 共" userId="674416862f0b68f3" providerId="LiveId" clId="{9F164BA5-2C6E-4E0E-B8CB-B8589EA3CDA2}" dt="2022-10-27T15:07:34.608" v="2018" actId="14100"/>
          <ac:spMkLst>
            <pc:docMk/>
            <pc:sldMk cId="3906784330" sldId="359"/>
            <ac:spMk id="5" creationId="{B85F2456-E51B-097C-BFD4-55CC97DE8AE2}"/>
          </ac:spMkLst>
        </pc:spChg>
        <pc:spChg chg="add mod">
          <ac:chgData name="用 共" userId="674416862f0b68f3" providerId="LiveId" clId="{9F164BA5-2C6E-4E0E-B8CB-B8589EA3CDA2}" dt="2022-10-27T15:08:19.008" v="2038" actId="1076"/>
          <ac:spMkLst>
            <pc:docMk/>
            <pc:sldMk cId="3906784330" sldId="359"/>
            <ac:spMk id="6" creationId="{7FC67F7E-4133-85C9-7977-A3AEDB15C944}"/>
          </ac:spMkLst>
        </pc:spChg>
        <pc:spChg chg="mod">
          <ac:chgData name="用 共" userId="674416862f0b68f3" providerId="LiveId" clId="{9F164BA5-2C6E-4E0E-B8CB-B8589EA3CDA2}" dt="2022-10-27T15:06:42.957" v="1988" actId="13926"/>
          <ac:spMkLst>
            <pc:docMk/>
            <pc:sldMk cId="3906784330" sldId="359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715158938" sldId="360"/>
        </pc:sldMkLst>
        <pc:spChg chg="mod">
          <ac:chgData name="用 共" userId="674416862f0b68f3" providerId="LiveId" clId="{9F164BA5-2C6E-4E0E-B8CB-B8589EA3CDA2}" dt="2022-10-27T15:08:59.591" v="2058" actId="20577"/>
          <ac:spMkLst>
            <pc:docMk/>
            <pc:sldMk cId="3715158938" sldId="360"/>
            <ac:spMk id="4" creationId="{C1DFDC69-BC37-FBA6-92E3-A8F8F6D9872F}"/>
          </ac:spMkLst>
        </pc:spChg>
        <pc:spChg chg="add mod">
          <ac:chgData name="用 共" userId="674416862f0b68f3" providerId="LiveId" clId="{9F164BA5-2C6E-4E0E-B8CB-B8589EA3CDA2}" dt="2022-10-27T15:08:54.505" v="2054" actId="14100"/>
          <ac:spMkLst>
            <pc:docMk/>
            <pc:sldMk cId="3715158938" sldId="360"/>
            <ac:spMk id="7" creationId="{8AD48B1B-B44A-C07D-DA71-B29C32CA1250}"/>
          </ac:spMkLst>
        </pc:spChg>
        <pc:spChg chg="mod">
          <ac:chgData name="用 共" userId="674416862f0b68f3" providerId="LiveId" clId="{9F164BA5-2C6E-4E0E-B8CB-B8589EA3CDA2}" dt="2022-10-27T15:08:43.054" v="2043" actId="13926"/>
          <ac:spMkLst>
            <pc:docMk/>
            <pc:sldMk cId="3715158938" sldId="360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2493627072" sldId="361"/>
        </pc:sldMkLst>
        <pc:spChg chg="mod">
          <ac:chgData name="用 共" userId="674416862f0b68f3" providerId="LiveId" clId="{9F164BA5-2C6E-4E0E-B8CB-B8589EA3CDA2}" dt="2022-10-27T15:09:43.610" v="2084" actId="20577"/>
          <ac:spMkLst>
            <pc:docMk/>
            <pc:sldMk cId="2493627072" sldId="361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09:41.943" v="2083" actId="14100"/>
          <ac:spMkLst>
            <pc:docMk/>
            <pc:sldMk cId="2493627072" sldId="361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09:18.748" v="2061" actId="13926"/>
          <ac:spMkLst>
            <pc:docMk/>
            <pc:sldMk cId="2493627072" sldId="361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847562119" sldId="361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19098636" sldId="362"/>
        </pc:sldMkLst>
        <pc:spChg chg="mod">
          <ac:chgData name="用 共" userId="674416862f0b68f3" providerId="LiveId" clId="{9F164BA5-2C6E-4E0E-B8CB-B8589EA3CDA2}" dt="2022-10-27T15:10:29.267" v="2092" actId="20577"/>
          <ac:spMkLst>
            <pc:docMk/>
            <pc:sldMk cId="319098636" sldId="36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23.548" v="2086" actId="20577"/>
          <ac:spMkLst>
            <pc:docMk/>
            <pc:sldMk cId="319098636" sldId="36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850499327" sldId="362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17842842" sldId="363"/>
        </pc:sldMkLst>
        <pc:spChg chg="mod">
          <ac:chgData name="用 共" userId="674416862f0b68f3" providerId="LiveId" clId="{9F164BA5-2C6E-4E0E-B8CB-B8589EA3CDA2}" dt="2022-10-27T15:10:38.456" v="2095" actId="20577"/>
          <ac:spMkLst>
            <pc:docMk/>
            <pc:sldMk cId="117842842" sldId="36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35.299" v="2093" actId="20577"/>
          <ac:spMkLst>
            <pc:docMk/>
            <pc:sldMk cId="117842842" sldId="363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49986595" sldId="363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563042185" sldId="364"/>
        </pc:sldMkLst>
        <pc:spChg chg="mod">
          <ac:chgData name="用 共" userId="674416862f0b68f3" providerId="LiveId" clId="{9F164BA5-2C6E-4E0E-B8CB-B8589EA3CDA2}" dt="2022-10-27T15:10:43.134" v="2097" actId="20577"/>
          <ac:spMkLst>
            <pc:docMk/>
            <pc:sldMk cId="1563042185" sldId="36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45.119" v="2098" actId="20577"/>
          <ac:spMkLst>
            <pc:docMk/>
            <pc:sldMk cId="1563042185" sldId="364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683704783" sldId="36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64972900" sldId="365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081257313" sldId="365"/>
        </pc:sldMkLst>
        <pc:spChg chg="mod">
          <ac:chgData name="用 共" userId="674416862f0b68f3" providerId="LiveId" clId="{9F164BA5-2C6E-4E0E-B8CB-B8589EA3CDA2}" dt="2022-10-27T15:12:44.806" v="2110" actId="20577"/>
          <ac:spMkLst>
            <pc:docMk/>
            <pc:sldMk cId="3081257313" sldId="36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2.951" v="2108" actId="20577"/>
          <ac:spMkLst>
            <pc:docMk/>
            <pc:sldMk cId="3081257313" sldId="36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809434379" sldId="366"/>
        </pc:sldMkLst>
        <pc:spChg chg="mod">
          <ac:chgData name="用 共" userId="674416862f0b68f3" providerId="LiveId" clId="{9F164BA5-2C6E-4E0E-B8CB-B8589EA3CDA2}" dt="2022-10-27T15:12:49.961" v="2114" actId="20577"/>
          <ac:spMkLst>
            <pc:docMk/>
            <pc:sldMk cId="809434379" sldId="36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8.090" v="2112" actId="20577"/>
          <ac:spMkLst>
            <pc:docMk/>
            <pc:sldMk cId="809434379" sldId="366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87764975" sldId="36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022701913" sldId="367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70173384" sldId="367"/>
        </pc:sldMkLst>
        <pc:spChg chg="mod">
          <ac:chgData name="用 共" userId="674416862f0b68f3" providerId="LiveId" clId="{9F164BA5-2C6E-4E0E-B8CB-B8589EA3CDA2}" dt="2022-10-27T15:12:53.990" v="2116" actId="20577"/>
          <ac:spMkLst>
            <pc:docMk/>
            <pc:sldMk cId="2270173384" sldId="36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0.262" v="2118" actId="20577"/>
          <ac:spMkLst>
            <pc:docMk/>
            <pc:sldMk cId="2270173384" sldId="367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05308100" sldId="368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82055793" sldId="368"/>
        </pc:sldMkLst>
        <pc:spChg chg="mod">
          <ac:chgData name="用 共" userId="674416862f0b68f3" providerId="LiveId" clId="{9F164BA5-2C6E-4E0E-B8CB-B8589EA3CDA2}" dt="2022-10-27T15:13:12.413" v="2125" actId="20577"/>
          <ac:spMkLst>
            <pc:docMk/>
            <pc:sldMk cId="3982055793" sldId="36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8.740" v="2123" actId="20577"/>
          <ac:spMkLst>
            <pc:docMk/>
            <pc:sldMk cId="3982055793" sldId="36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51687085" sldId="369"/>
        </pc:sldMkLst>
        <pc:spChg chg="mod">
          <ac:chgData name="用 共" userId="674416862f0b68f3" providerId="LiveId" clId="{9F164BA5-2C6E-4E0E-B8CB-B8589EA3CDA2}" dt="2022-10-27T15:13:17.562" v="2129" actId="20577"/>
          <ac:spMkLst>
            <pc:docMk/>
            <pc:sldMk cId="2451687085" sldId="36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15.522" v="2127" actId="20577"/>
          <ac:spMkLst>
            <pc:docMk/>
            <pc:sldMk cId="2451687085" sldId="369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82294945" sldId="36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4686422" sldId="370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824080301" sldId="370"/>
        </pc:sldMkLst>
        <pc:spChg chg="mod">
          <ac:chgData name="用 共" userId="674416862f0b68f3" providerId="LiveId" clId="{9F164BA5-2C6E-4E0E-B8CB-B8589EA3CDA2}" dt="2022-10-27T15:13:24.689" v="2131" actId="20577"/>
          <ac:spMkLst>
            <pc:docMk/>
            <pc:sldMk cId="1824080301" sldId="37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26.756" v="2133" actId="20577"/>
          <ac:spMkLst>
            <pc:docMk/>
            <pc:sldMk cId="1824080301" sldId="37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01988018" sldId="371"/>
        </pc:sldMkLst>
        <pc:spChg chg="mod">
          <ac:chgData name="用 共" userId="674416862f0b68f3" providerId="LiveId" clId="{9F164BA5-2C6E-4E0E-B8CB-B8589EA3CDA2}" dt="2022-10-27T15:13:41.618" v="2138" actId="20577"/>
          <ac:spMkLst>
            <pc:docMk/>
            <pc:sldMk cId="2201988018" sldId="37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39.498" v="2136" actId="20577"/>
          <ac:spMkLst>
            <pc:docMk/>
            <pc:sldMk cId="2201988018" sldId="371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17782556" sldId="37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977565056" sldId="372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207429075" sldId="372"/>
        </pc:sldMkLst>
        <pc:spChg chg="mod">
          <ac:chgData name="用 共" userId="674416862f0b68f3" providerId="LiveId" clId="{9F164BA5-2C6E-4E0E-B8CB-B8589EA3CDA2}" dt="2022-10-27T15:13:48.676" v="2142" actId="20577"/>
          <ac:spMkLst>
            <pc:docMk/>
            <pc:sldMk cId="3207429075" sldId="37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45.938" v="2140" actId="20577"/>
          <ac:spMkLst>
            <pc:docMk/>
            <pc:sldMk cId="3207429075" sldId="37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11065151" sldId="373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76956528" sldId="373"/>
        </pc:sldMkLst>
        <pc:spChg chg="mod">
          <ac:chgData name="用 共" userId="674416862f0b68f3" providerId="LiveId" clId="{9F164BA5-2C6E-4E0E-B8CB-B8589EA3CDA2}" dt="2022-10-27T15:13:54.516" v="2146" actId="20577"/>
          <ac:spMkLst>
            <pc:docMk/>
            <pc:sldMk cId="2676956528" sldId="37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2.575" v="2144" actId="20577"/>
          <ac:spMkLst>
            <pc:docMk/>
            <pc:sldMk cId="2676956528" sldId="37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68974068" sldId="374"/>
        </pc:sldMkLst>
        <pc:spChg chg="mod">
          <ac:chgData name="用 共" userId="674416862f0b68f3" providerId="LiveId" clId="{9F164BA5-2C6E-4E0E-B8CB-B8589EA3CDA2}" dt="2022-10-27T15:14:01.643" v="2151" actId="20577"/>
          <ac:spMkLst>
            <pc:docMk/>
            <pc:sldMk cId="2668974068" sldId="37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8.872" v="2149" actId="20577"/>
          <ac:spMkLst>
            <pc:docMk/>
            <pc:sldMk cId="2668974068" sldId="37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141744029" sldId="375"/>
        </pc:sldMkLst>
        <pc:spChg chg="mod">
          <ac:chgData name="用 共" userId="674416862f0b68f3" providerId="LiveId" clId="{9F164BA5-2C6E-4E0E-B8CB-B8589EA3CDA2}" dt="2022-10-27T15:14:09.243" v="2155" actId="20577"/>
          <ac:spMkLst>
            <pc:docMk/>
            <pc:sldMk cId="2141744029" sldId="37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06.629" v="2153" actId="20577"/>
          <ac:spMkLst>
            <pc:docMk/>
            <pc:sldMk cId="2141744029" sldId="37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32928685" sldId="376"/>
        </pc:sldMkLst>
        <pc:spChg chg="mod">
          <ac:chgData name="用 共" userId="674416862f0b68f3" providerId="LiveId" clId="{9F164BA5-2C6E-4E0E-B8CB-B8589EA3CDA2}" dt="2022-10-27T15:14:23.125" v="2163" actId="20577"/>
          <ac:spMkLst>
            <pc:docMk/>
            <pc:sldMk cId="3932928685" sldId="37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14.965" v="2157" actId="20577"/>
          <ac:spMkLst>
            <pc:docMk/>
            <pc:sldMk cId="3932928685" sldId="376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69500793" sldId="377"/>
        </pc:sldMkLst>
        <pc:spChg chg="mod">
          <ac:chgData name="用 共" userId="674416862f0b68f3" providerId="LiveId" clId="{9F164BA5-2C6E-4E0E-B8CB-B8589EA3CDA2}" dt="2022-10-27T15:15:09.645" v="2168" actId="20577"/>
          <ac:spMkLst>
            <pc:docMk/>
            <pc:sldMk cId="2469500793" sldId="37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07.610" v="2166" actId="20577"/>
          <ac:spMkLst>
            <pc:docMk/>
            <pc:sldMk cId="2469500793" sldId="377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126688808" sldId="378"/>
        </pc:sldMkLst>
        <pc:spChg chg="mod">
          <ac:chgData name="用 共" userId="674416862f0b68f3" providerId="LiveId" clId="{9F164BA5-2C6E-4E0E-B8CB-B8589EA3CDA2}" dt="2022-10-27T15:15:14.948" v="2172" actId="20577"/>
          <ac:spMkLst>
            <pc:docMk/>
            <pc:sldMk cId="3126688808" sldId="37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13.183" v="2170" actId="20577"/>
          <ac:spMkLst>
            <pc:docMk/>
            <pc:sldMk cId="3126688808" sldId="37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464850738" sldId="379"/>
        </pc:sldMkLst>
        <pc:spChg chg="mod">
          <ac:chgData name="用 共" userId="674416862f0b68f3" providerId="LiveId" clId="{9F164BA5-2C6E-4E0E-B8CB-B8589EA3CDA2}" dt="2022-10-27T15:15:17.805" v="2174" actId="20577"/>
          <ac:spMkLst>
            <pc:docMk/>
            <pc:sldMk cId="3464850738" sldId="37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0.108" v="2176" actId="20577"/>
          <ac:spMkLst>
            <pc:docMk/>
            <pc:sldMk cId="3464850738" sldId="379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072779876" sldId="380"/>
        </pc:sldMkLst>
        <pc:spChg chg="mod">
          <ac:chgData name="用 共" userId="674416862f0b68f3" providerId="LiveId" clId="{9F164BA5-2C6E-4E0E-B8CB-B8589EA3CDA2}" dt="2022-10-27T15:15:26.262" v="2181" actId="20577"/>
          <ac:spMkLst>
            <pc:docMk/>
            <pc:sldMk cId="1072779876" sldId="38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3.994" v="2179" actId="20577"/>
          <ac:spMkLst>
            <pc:docMk/>
            <pc:sldMk cId="1072779876" sldId="38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294520450" sldId="381"/>
        </pc:sldMkLst>
        <pc:spChg chg="mod">
          <ac:chgData name="用 共" userId="674416862f0b68f3" providerId="LiveId" clId="{9F164BA5-2C6E-4E0E-B8CB-B8589EA3CDA2}" dt="2022-10-27T15:15:33.089" v="2185" actId="20577"/>
          <ac:spMkLst>
            <pc:docMk/>
            <pc:sldMk cId="4294520450" sldId="38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1.520" v="2183" actId="20577"/>
          <ac:spMkLst>
            <pc:docMk/>
            <pc:sldMk cId="4294520450" sldId="381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576219155" sldId="382"/>
        </pc:sldMkLst>
        <pc:spChg chg="mod">
          <ac:chgData name="用 共" userId="674416862f0b68f3" providerId="LiveId" clId="{9F164BA5-2C6E-4E0E-B8CB-B8589EA3CDA2}" dt="2022-10-27T15:15:38.726" v="2189" actId="20577"/>
          <ac:spMkLst>
            <pc:docMk/>
            <pc:sldMk cId="2576219155" sldId="38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6.974" v="2187" actId="20577"/>
          <ac:spMkLst>
            <pc:docMk/>
            <pc:sldMk cId="2576219155" sldId="382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03841099" sldId="383"/>
        </pc:sldMkLst>
        <pc:spChg chg="mod">
          <ac:chgData name="用 共" userId="674416862f0b68f3" providerId="LiveId" clId="{9F164BA5-2C6E-4E0E-B8CB-B8589EA3CDA2}" dt="2022-10-27T15:15:53.837" v="2198" actId="20577"/>
          <ac:spMkLst>
            <pc:docMk/>
            <pc:sldMk cId="4003841099" sldId="38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2.145" v="2196" actId="20577"/>
          <ac:spMkLst>
            <pc:docMk/>
            <pc:sldMk cId="4003841099" sldId="38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180278556" sldId="384"/>
        </pc:sldMkLst>
        <pc:spChg chg="mod">
          <ac:chgData name="用 共" userId="674416862f0b68f3" providerId="LiveId" clId="{9F164BA5-2C6E-4E0E-B8CB-B8589EA3CDA2}" dt="2022-10-27T15:15:59.189" v="2202" actId="20577"/>
          <ac:spMkLst>
            <pc:docMk/>
            <pc:sldMk cId="1180278556" sldId="38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7.231" v="2200" actId="20577"/>
          <ac:spMkLst>
            <pc:docMk/>
            <pc:sldMk cId="1180278556" sldId="38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67958104" sldId="385"/>
        </pc:sldMkLst>
        <pc:spChg chg="mod">
          <ac:chgData name="用 共" userId="674416862f0b68f3" providerId="LiveId" clId="{9F164BA5-2C6E-4E0E-B8CB-B8589EA3CDA2}" dt="2022-10-27T15:16:10.854" v="2208" actId="20577"/>
          <ac:spMkLst>
            <pc:docMk/>
            <pc:sldMk cId="4067958104" sldId="38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04.686" v="2206" actId="14100"/>
          <ac:spMkLst>
            <pc:docMk/>
            <pc:sldMk cId="4067958104" sldId="385"/>
            <ac:spMk id="6" creationId="{7FC67F7E-4133-85C9-7977-A3AEDB15C944}"/>
          </ac:spMkLst>
        </pc:spChg>
      </pc:sldChg>
      <pc:sldChg chg="addSp delSp modSp add mod modShow">
        <pc:chgData name="用 共" userId="674416862f0b68f3" providerId="LiveId" clId="{9F164BA5-2C6E-4E0E-B8CB-B8589EA3CDA2}" dt="2022-10-27T15:20:05.346" v="2284" actId="729"/>
        <pc:sldMkLst>
          <pc:docMk/>
          <pc:sldMk cId="2149742574" sldId="386"/>
        </pc:sldMkLst>
        <pc:spChg chg="mod">
          <ac:chgData name="用 共" userId="674416862f0b68f3" providerId="LiveId" clId="{9F164BA5-2C6E-4E0E-B8CB-B8589EA3CDA2}" dt="2022-10-27T15:16:22.326" v="2213" actId="20577"/>
          <ac:spMkLst>
            <pc:docMk/>
            <pc:sldMk cId="2149742574" sldId="386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19.818" v="2210" actId="478"/>
          <ac:spMkLst>
            <pc:docMk/>
            <pc:sldMk cId="2149742574" sldId="386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0.042" v="2211"/>
          <ac:spMkLst>
            <pc:docMk/>
            <pc:sldMk cId="2149742574" sldId="386"/>
            <ac:spMk id="7" creationId="{F8FBA158-F985-22DB-4E74-00CB0DDE6361}"/>
          </ac:spMkLst>
        </pc:spChg>
      </pc:sldChg>
      <pc:sldChg chg="addSp delSp modSp add mod replId modShow">
        <pc:chgData name="用 共" userId="674416862f0b68f3" providerId="LiveId" clId="{9F164BA5-2C6E-4E0E-B8CB-B8589EA3CDA2}" dt="2022-10-27T15:20:05.346" v="2284" actId="729"/>
        <pc:sldMkLst>
          <pc:docMk/>
          <pc:sldMk cId="33439983" sldId="387"/>
        </pc:sldMkLst>
        <pc:spChg chg="mod">
          <ac:chgData name="用 共" userId="674416862f0b68f3" providerId="LiveId" clId="{9F164BA5-2C6E-4E0E-B8CB-B8589EA3CDA2}" dt="2022-10-27T15:16:30.541" v="2218" actId="20577"/>
          <ac:spMkLst>
            <pc:docMk/>
            <pc:sldMk cId="33439983" sldId="38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26.205" v="2214" actId="478"/>
          <ac:spMkLst>
            <pc:docMk/>
            <pc:sldMk cId="33439983" sldId="387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6.496" v="2215"/>
          <ac:spMkLst>
            <pc:docMk/>
            <pc:sldMk cId="33439983" sldId="387"/>
            <ac:spMk id="8" creationId="{97117527-4E06-37C7-435F-94A21CF01275}"/>
          </ac:spMkLst>
        </pc:spChg>
      </pc:sldChg>
      <pc:sldChg chg="modSp add mod replId modShow">
        <pc:chgData name="用 共" userId="674416862f0b68f3" providerId="LiveId" clId="{9F164BA5-2C6E-4E0E-B8CB-B8589EA3CDA2}" dt="2022-10-27T15:20:05.346" v="2284" actId="729"/>
        <pc:sldMkLst>
          <pc:docMk/>
          <pc:sldMk cId="1766074883" sldId="388"/>
        </pc:sldMkLst>
        <pc:spChg chg="mod">
          <ac:chgData name="用 共" userId="674416862f0b68f3" providerId="LiveId" clId="{9F164BA5-2C6E-4E0E-B8CB-B8589EA3CDA2}" dt="2022-10-27T15:16:43.526" v="2223" actId="20577"/>
          <ac:spMkLst>
            <pc:docMk/>
            <pc:sldMk cId="1766074883" sldId="38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40.785" v="2220" actId="20577"/>
          <ac:spMkLst>
            <pc:docMk/>
            <pc:sldMk cId="1766074883" sldId="388"/>
            <ac:spMk id="6" creationId="{7FC67F7E-4133-85C9-7977-A3AEDB15C944}"/>
          </ac:spMkLst>
        </pc:spChg>
      </pc:sldChg>
      <pc:sldChg chg="delSp modSp add mod modShow">
        <pc:chgData name="用 共" userId="674416862f0b68f3" providerId="LiveId" clId="{9F164BA5-2C6E-4E0E-B8CB-B8589EA3CDA2}" dt="2022-10-27T15:20:05.346" v="2284" actId="729"/>
        <pc:sldMkLst>
          <pc:docMk/>
          <pc:sldMk cId="3914122495" sldId="389"/>
        </pc:sldMkLst>
        <pc:spChg chg="mod">
          <ac:chgData name="用 共" userId="674416862f0b68f3" providerId="LiveId" clId="{9F164BA5-2C6E-4E0E-B8CB-B8589EA3CDA2}" dt="2022-10-27T15:16:55.120" v="2228" actId="20577"/>
          <ac:spMkLst>
            <pc:docMk/>
            <pc:sldMk cId="3914122495" sldId="389"/>
            <ac:spMk id="5" creationId="{B85F2456-E51B-097C-BFD4-55CC97DE8AE2}"/>
          </ac:spMkLst>
        </pc:spChg>
        <pc:spChg chg="mod">
          <ac:chgData name="用 共" userId="674416862f0b68f3" providerId="LiveId" clId="{9F164BA5-2C6E-4E0E-B8CB-B8589EA3CDA2}" dt="2022-10-27T15:17:21.177" v="2256" actId="1076"/>
          <ac:spMkLst>
            <pc:docMk/>
            <pc:sldMk cId="3914122495" sldId="389"/>
            <ac:spMk id="7" creationId="{8AD48B1B-B44A-C07D-DA71-B29C32CA1250}"/>
          </ac:spMkLst>
        </pc:spChg>
        <pc:spChg chg="del">
          <ac:chgData name="用 共" userId="674416862f0b68f3" providerId="LiveId" clId="{9F164BA5-2C6E-4E0E-B8CB-B8589EA3CDA2}" dt="2022-10-27T15:17:22.776" v="2257" actId="478"/>
          <ac:spMkLst>
            <pc:docMk/>
            <pc:sldMk cId="3914122495" sldId="389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17:57.498" v="2259" actId="13926"/>
          <ac:spMkLst>
            <pc:docMk/>
            <pc:sldMk cId="3914122495" sldId="389"/>
            <ac:spMk id="9" creationId="{C6401F2D-3CB5-3E47-36F8-661D4672A0FE}"/>
          </ac:spMkLst>
        </pc:spChg>
      </pc:sldChg>
      <pc:sldChg chg="addSp modSp add mod modShow">
        <pc:chgData name="用 共" userId="674416862f0b68f3" providerId="LiveId" clId="{9F164BA5-2C6E-4E0E-B8CB-B8589EA3CDA2}" dt="2022-10-27T15:20:05.346" v="2284" actId="729"/>
        <pc:sldMkLst>
          <pc:docMk/>
          <pc:sldMk cId="2085333736" sldId="390"/>
        </pc:sldMkLst>
        <pc:spChg chg="add mod">
          <ac:chgData name="用 共" userId="674416862f0b68f3" providerId="LiveId" clId="{9F164BA5-2C6E-4E0E-B8CB-B8589EA3CDA2}" dt="2022-10-27T15:18:18.671" v="2280" actId="14100"/>
          <ac:spMkLst>
            <pc:docMk/>
            <pc:sldMk cId="2085333736" sldId="390"/>
            <ac:spMk id="8" creationId="{4B457282-9B2B-A9CD-040A-CB2B8915675C}"/>
          </ac:spMkLst>
        </pc:spChg>
        <pc:spChg chg="mod">
          <ac:chgData name="用 共" userId="674416862f0b68f3" providerId="LiveId" clId="{9F164BA5-2C6E-4E0E-B8CB-B8589EA3CDA2}" dt="2022-10-27T15:18:27.438" v="2282" actId="13926"/>
          <ac:spMkLst>
            <pc:docMk/>
            <pc:sldMk cId="2085333736" sldId="390"/>
            <ac:spMk id="9" creationId="{C6401F2D-3CB5-3E47-36F8-661D4672A0FE}"/>
          </ac:spMkLst>
        </pc:spChg>
      </pc:sldChg>
      <pc:sldChg chg="add ord">
        <pc:chgData name="用 共" userId="674416862f0b68f3" providerId="LiveId" clId="{9F164BA5-2C6E-4E0E-B8CB-B8589EA3CDA2}" dt="2022-10-27T17:27:26.352" v="3995"/>
        <pc:sldMkLst>
          <pc:docMk/>
          <pc:sldMk cId="1854928363" sldId="391"/>
        </pc:sldMkLst>
      </pc:sldChg>
      <pc:sldChg chg="addSp modSp new mod modAnim">
        <pc:chgData name="用 共" userId="674416862f0b68f3" providerId="LiveId" clId="{9F164BA5-2C6E-4E0E-B8CB-B8589EA3CDA2}" dt="2022-10-27T16:32:24.824" v="3119"/>
        <pc:sldMkLst>
          <pc:docMk/>
          <pc:sldMk cId="1542173634" sldId="392"/>
        </pc:sldMkLst>
        <pc:spChg chg="mod">
          <ac:chgData name="用 共" userId="674416862f0b68f3" providerId="LiveId" clId="{9F164BA5-2C6E-4E0E-B8CB-B8589EA3CDA2}" dt="2022-10-27T15:28:08.067" v="2321" actId="20577"/>
          <ac:spMkLst>
            <pc:docMk/>
            <pc:sldMk cId="1542173634" sldId="392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5:29:19.154" v="2351" actId="207"/>
          <ac:spMkLst>
            <pc:docMk/>
            <pc:sldMk cId="1542173634" sldId="392"/>
            <ac:spMk id="3" creationId="{9EDD688D-74AF-78BC-C49C-4E04EED270EE}"/>
          </ac:spMkLst>
        </pc:spChg>
        <pc:spChg chg="add mod ord">
          <ac:chgData name="用 共" userId="674416862f0b68f3" providerId="LiveId" clId="{9F164BA5-2C6E-4E0E-B8CB-B8589EA3CDA2}" dt="2022-10-27T15:28:13.173" v="2324" actId="14100"/>
          <ac:spMkLst>
            <pc:docMk/>
            <pc:sldMk cId="1542173634" sldId="392"/>
            <ac:spMk id="4" creationId="{2DC485C8-6C23-0C63-9104-9ACB8C2FB7A4}"/>
          </ac:spMkLst>
        </pc:spChg>
        <pc:spChg chg="add mod">
          <ac:chgData name="用 共" userId="674416862f0b68f3" providerId="LiveId" clId="{9F164BA5-2C6E-4E0E-B8CB-B8589EA3CDA2}" dt="2022-10-27T15:34:53.288" v="2431" actId="404"/>
          <ac:spMkLst>
            <pc:docMk/>
            <pc:sldMk cId="1542173634" sldId="392"/>
            <ac:spMk id="5" creationId="{9185DC29-F1A1-C37C-CE73-5E1AFB904C82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6" creationId="{D8B05E7D-DD04-5954-4FC5-64F990BF210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7" creationId="{A5751224-6D44-D303-D2F8-64B1B126CD9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8" creationId="{32A03322-5F80-2918-3902-38859CB9F220}"/>
          </ac:spMkLst>
        </pc:spChg>
        <pc:spChg chg="add mod">
          <ac:chgData name="用 共" userId="674416862f0b68f3" providerId="LiveId" clId="{9F164BA5-2C6E-4E0E-B8CB-B8589EA3CDA2}" dt="2022-10-27T15:35:02.160" v="2446" actId="14100"/>
          <ac:spMkLst>
            <pc:docMk/>
            <pc:sldMk cId="1542173634" sldId="392"/>
            <ac:spMk id="15" creationId="{721A3ADD-9B64-9AFA-C262-1E47845D4757}"/>
          </ac:spMkLst>
        </pc:spChg>
        <pc:spChg chg="add mod">
          <ac:chgData name="用 共" userId="674416862f0b68f3" providerId="LiveId" clId="{9F164BA5-2C6E-4E0E-B8CB-B8589EA3CDA2}" dt="2022-10-27T16:11:38.409" v="2922" actId="14100"/>
          <ac:spMkLst>
            <pc:docMk/>
            <pc:sldMk cId="1542173634" sldId="392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20:14.810" v="2965" actId="14100"/>
          <ac:spMkLst>
            <pc:docMk/>
            <pc:sldMk cId="1542173634" sldId="392"/>
            <ac:spMk id="17" creationId="{E590BBC2-3BAD-FAE2-075D-1721C807FC34}"/>
          </ac:spMkLst>
        </pc:spChg>
        <pc:spChg chg="add mod">
          <ac:chgData name="用 共" userId="674416862f0b68f3" providerId="LiveId" clId="{9F164BA5-2C6E-4E0E-B8CB-B8589EA3CDA2}" dt="2022-10-27T16:32:04.797" v="3118" actId="1076"/>
          <ac:spMkLst>
            <pc:docMk/>
            <pc:sldMk cId="1542173634" sldId="392"/>
            <ac:spMk id="18" creationId="{AA983A60-CDCA-1CF3-C86E-DA55B34991AE}"/>
          </ac:spMkLst>
        </pc:sp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9" creationId="{1CA7316F-9F12-4ED1-F266-FBA54CB92052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0" creationId="{4F3F1A6D-E758-ACA4-FE6D-523E22CB7A2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1" creationId="{3793407F-14B7-86B4-760C-285658B340AA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2" creationId="{3EC0CC21-BF3D-09CF-7E72-B281B1BD35F0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3" creationId="{77CA2938-D603-A237-744B-998381A37BD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4" creationId="{62D3B7F4-B344-A078-BEC5-BA764C724EA7}"/>
          </ac:cxnSpMkLst>
        </pc:cxnChg>
      </pc:sldChg>
      <pc:sldChg chg="addSp delSp modSp add mod modAnim">
        <pc:chgData name="用 共" userId="674416862f0b68f3" providerId="LiveId" clId="{9F164BA5-2C6E-4E0E-B8CB-B8589EA3CDA2}" dt="2022-10-27T16:32:46.509" v="3121"/>
        <pc:sldMkLst>
          <pc:docMk/>
          <pc:sldMk cId="1555126554" sldId="393"/>
        </pc:sldMkLst>
        <pc:spChg chg="mod">
          <ac:chgData name="用 共" userId="674416862f0b68f3" providerId="LiveId" clId="{9F164BA5-2C6E-4E0E-B8CB-B8589EA3CDA2}" dt="2022-10-27T15:56:34.301" v="2491" actId="20577"/>
          <ac:spMkLst>
            <pc:docMk/>
            <pc:sldMk cId="1555126554" sldId="393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6:08:09.419" v="2692" actId="20577"/>
          <ac:spMkLst>
            <pc:docMk/>
            <pc:sldMk cId="1555126554" sldId="393"/>
            <ac:spMk id="3" creationId="{9EDD688D-74AF-78BC-C49C-4E04EED270EE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5" creationId="{9185DC29-F1A1-C37C-CE73-5E1AFB904C82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6" creationId="{D8B05E7D-DD04-5954-4FC5-64F990BF210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7" creationId="{A5751224-6D44-D303-D2F8-64B1B126CD9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8" creationId="{32A03322-5F80-2918-3902-38859CB9F220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5" creationId="{721A3ADD-9B64-9AFA-C262-1E47845D4757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08:20.211" v="2712" actId="20577"/>
          <ac:spMkLst>
            <pc:docMk/>
            <pc:sldMk cId="1555126554" sldId="393"/>
            <ac:spMk id="17" creationId="{C1828FAF-982D-87F1-EED2-6D11B010BAC9}"/>
          </ac:spMkLst>
        </pc:spChg>
        <pc:spChg chg="add mod">
          <ac:chgData name="用 共" userId="674416862f0b68f3" providerId="LiveId" clId="{9F164BA5-2C6E-4E0E-B8CB-B8589EA3CDA2}" dt="2022-10-27T16:09:15.531" v="2777" actId="1076"/>
          <ac:spMkLst>
            <pc:docMk/>
            <pc:sldMk cId="1555126554" sldId="393"/>
            <ac:spMk id="18" creationId="{19D8BC15-07B4-9E86-5741-B684E69BA966}"/>
          </ac:spMkLst>
        </pc:spChg>
        <pc:spChg chg="add mod">
          <ac:chgData name="用 共" userId="674416862f0b68f3" providerId="LiveId" clId="{9F164BA5-2C6E-4E0E-B8CB-B8589EA3CDA2}" dt="2022-10-27T16:09:25.014" v="2782" actId="1076"/>
          <ac:spMkLst>
            <pc:docMk/>
            <pc:sldMk cId="1555126554" sldId="393"/>
            <ac:spMk id="19" creationId="{6C670F68-8065-9EEA-2E05-54D5A2825601}"/>
          </ac:spMkLst>
        </pc:spChg>
        <pc:spChg chg="add mod">
          <ac:chgData name="用 共" userId="674416862f0b68f3" providerId="LiveId" clId="{9F164BA5-2C6E-4E0E-B8CB-B8589EA3CDA2}" dt="2022-10-27T16:10:09.400" v="2837" actId="1076"/>
          <ac:spMkLst>
            <pc:docMk/>
            <pc:sldMk cId="1555126554" sldId="393"/>
            <ac:spMk id="20" creationId="{BCABB14C-0C4E-45D4-CC74-43DFC96904EF}"/>
          </ac:spMkLst>
        </pc:spChg>
        <pc:spChg chg="add mod">
          <ac:chgData name="用 共" userId="674416862f0b68f3" providerId="LiveId" clId="{9F164BA5-2C6E-4E0E-B8CB-B8589EA3CDA2}" dt="2022-10-27T16:11:11.359" v="2909" actId="1076"/>
          <ac:spMkLst>
            <pc:docMk/>
            <pc:sldMk cId="1555126554" sldId="393"/>
            <ac:spMk id="21" creationId="{D37E64EF-808F-198A-301A-A8657C767A41}"/>
          </ac:spMkLst>
        </pc:spChg>
        <pc:spChg chg="add mod">
          <ac:chgData name="用 共" userId="674416862f0b68f3" providerId="LiveId" clId="{9F164BA5-2C6E-4E0E-B8CB-B8589EA3CDA2}" dt="2022-10-27T16:11:14.971" v="2910" actId="1076"/>
          <ac:spMkLst>
            <pc:docMk/>
            <pc:sldMk cId="1555126554" sldId="393"/>
            <ac:spMk id="22" creationId="{29292D27-AAF5-D08C-CEFC-AF4ED17D0A84}"/>
          </ac:spMkLst>
        </pc:sp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9" creationId="{1CA7316F-9F12-4ED1-F266-FBA54CB92052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0" creationId="{4F3F1A6D-E758-ACA4-FE6D-523E22CB7A2E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1" creationId="{3793407F-14B7-86B4-760C-285658B340AA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2" creationId="{3EC0CC21-BF3D-09CF-7E72-B281B1BD35F0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3" creationId="{77CA2938-D603-A237-744B-998381A37BDE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4" creationId="{62D3B7F4-B344-A078-BEC5-BA764C724EA7}"/>
          </ac:cxnSpMkLst>
        </pc:cxnChg>
      </pc:sldChg>
      <pc:sldChg chg="addSp modSp add mod modAnim">
        <pc:chgData name="用 共" userId="674416862f0b68f3" providerId="LiveId" clId="{9F164BA5-2C6E-4E0E-B8CB-B8589EA3CDA2}" dt="2022-10-27T16:35:27.016" v="3126"/>
        <pc:sldMkLst>
          <pc:docMk/>
          <pc:sldMk cId="3966408191" sldId="394"/>
        </pc:sldMkLst>
        <pc:picChg chg="add mod">
          <ac:chgData name="用 共" userId="674416862f0b68f3" providerId="LiveId" clId="{9F164BA5-2C6E-4E0E-B8CB-B8589EA3CDA2}" dt="2022-10-27T16:35:17.272" v="3125" actId="1076"/>
          <ac:picMkLst>
            <pc:docMk/>
            <pc:sldMk cId="3966408191" sldId="394"/>
            <ac:picMk id="6" creationId="{8A2AFD6B-688D-BF9F-4B73-69A0FEFD2E42}"/>
          </ac:picMkLst>
        </pc:picChg>
      </pc:sldChg>
      <pc:sldChg chg="addSp delSp modSp add del mod delAnim modAnim">
        <pc:chgData name="用 共" userId="674416862f0b68f3" providerId="LiveId" clId="{9F164BA5-2C6E-4E0E-B8CB-B8589EA3CDA2}" dt="2022-10-27T16:59:00.977" v="3606" actId="20577"/>
        <pc:sldMkLst>
          <pc:docMk/>
          <pc:sldMk cId="2586756289" sldId="395"/>
        </pc:sldMkLst>
        <pc:spChg chg="mod">
          <ac:chgData name="用 共" userId="674416862f0b68f3" providerId="LiveId" clId="{9F164BA5-2C6E-4E0E-B8CB-B8589EA3CDA2}" dt="2022-10-27T16:59:00.977" v="3606" actId="20577"/>
          <ac:spMkLst>
            <pc:docMk/>
            <pc:sldMk cId="2586756289" sldId="395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6:49:59.901" v="3510" actId="14100"/>
          <ac:spMkLst>
            <pc:docMk/>
            <pc:sldMk cId="2586756289" sldId="395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41:14.299" v="3156" actId="14100"/>
          <ac:spMkLst>
            <pc:docMk/>
            <pc:sldMk cId="2586756289" sldId="395"/>
            <ac:spMk id="4" creationId="{2FF2DC80-3F27-87A8-2E39-16F0AC6853CC}"/>
          </ac:spMkLst>
        </pc:spChg>
        <pc:spChg chg="add mod">
          <ac:chgData name="用 共" userId="674416862f0b68f3" providerId="LiveId" clId="{9F164BA5-2C6E-4E0E-B8CB-B8589EA3CDA2}" dt="2022-10-27T16:50:02.315" v="3511" actId="1076"/>
          <ac:spMkLst>
            <pc:docMk/>
            <pc:sldMk cId="2586756289" sldId="395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0:35.613" v="3516" actId="478"/>
          <ac:spMkLst>
            <pc:docMk/>
            <pc:sldMk cId="2586756289" sldId="395"/>
            <ac:spMk id="6" creationId="{6F032C3E-FEC5-6FF4-7BB3-8AD699825719}"/>
          </ac:spMkLst>
        </pc:spChg>
        <pc:spChg chg="del mod">
          <ac:chgData name="用 共" userId="674416862f0b68f3" providerId="LiveId" clId="{9F164BA5-2C6E-4E0E-B8CB-B8589EA3CDA2}" dt="2022-10-27T16:44:49.619" v="3214" actId="478"/>
          <ac:spMkLst>
            <pc:docMk/>
            <pc:sldMk cId="2586756289" sldId="395"/>
            <ac:spMk id="8" creationId="{2A546FDA-C417-5CD9-B167-680F4F7B1669}"/>
          </ac:spMkLst>
        </pc:spChg>
      </pc:sldChg>
      <pc:sldChg chg="addSp modSp add del mod modAnim">
        <pc:chgData name="用 共" userId="674416862f0b68f3" providerId="LiveId" clId="{9F164BA5-2C6E-4E0E-B8CB-B8589EA3CDA2}" dt="2022-10-27T16:51:06.055" v="3519" actId="47"/>
        <pc:sldMkLst>
          <pc:docMk/>
          <pc:sldMk cId="2558459079" sldId="396"/>
        </pc:sldMkLst>
        <pc:spChg chg="mod">
          <ac:chgData name="用 共" userId="674416862f0b68f3" providerId="LiveId" clId="{9F164BA5-2C6E-4E0E-B8CB-B8589EA3CDA2}" dt="2022-10-27T16:46:15.929" v="3292" actId="207"/>
          <ac:spMkLst>
            <pc:docMk/>
            <pc:sldMk cId="2558459079" sldId="396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7T16:47:06.446" v="3319" actId="14100"/>
          <ac:spMkLst>
            <pc:docMk/>
            <pc:sldMk cId="2558459079" sldId="396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4244230798" sldId="396"/>
        </pc:sldMkLst>
      </pc:sldChg>
      <pc:sldChg chg="modSp add mod modAnim">
        <pc:chgData name="用 共" userId="674416862f0b68f3" providerId="LiveId" clId="{9F164BA5-2C6E-4E0E-B8CB-B8589EA3CDA2}" dt="2022-10-27T16:50:59.057" v="3518"/>
        <pc:sldMkLst>
          <pc:docMk/>
          <pc:sldMk cId="2909167333" sldId="397"/>
        </pc:sldMkLst>
        <pc:spChg chg="mod">
          <ac:chgData name="用 共" userId="674416862f0b68f3" providerId="LiveId" clId="{9F164BA5-2C6E-4E0E-B8CB-B8589EA3CDA2}" dt="2022-10-27T16:50:44.931" v="3517" actId="13926"/>
          <ac:spMkLst>
            <pc:docMk/>
            <pc:sldMk cId="2909167333" sldId="397"/>
            <ac:spMk id="5" creationId="{96D1D663-F05A-996F-BAB3-16140AEB3380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122470489" sldId="397"/>
        </pc:sldMkLst>
      </pc:sldChg>
      <pc:sldChg chg="addSp delSp modSp add del mod ord addAnim delAnim">
        <pc:chgData name="用 共" userId="674416862f0b68f3" providerId="LiveId" clId="{9F164BA5-2C6E-4E0E-B8CB-B8589EA3CDA2}" dt="2022-10-27T16:47:05.675" v="3317"/>
        <pc:sldMkLst>
          <pc:docMk/>
          <pc:sldMk cId="3751089163" sldId="397"/>
        </pc:sldMkLst>
        <pc:spChg chg="add del mod">
          <ac:chgData name="用 共" userId="674416862f0b68f3" providerId="LiveId" clId="{9F164BA5-2C6E-4E0E-B8CB-B8589EA3CDA2}" dt="2022-10-27T16:47:05.096" v="3314" actId="1076"/>
          <ac:spMkLst>
            <pc:docMk/>
            <pc:sldMk cId="3751089163" sldId="397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1070887081" sldId="398"/>
        </pc:sldMkLst>
      </pc:sldChg>
      <pc:sldChg chg="addSp delSp modSp add mod ord">
        <pc:chgData name="用 共" userId="674416862f0b68f3" providerId="LiveId" clId="{9F164BA5-2C6E-4E0E-B8CB-B8589EA3CDA2}" dt="2022-10-27T16:55:14.285" v="3594" actId="20577"/>
        <pc:sldMkLst>
          <pc:docMk/>
          <pc:sldMk cId="3321879795" sldId="398"/>
        </pc:sldMkLst>
        <pc:spChg chg="del">
          <ac:chgData name="用 共" userId="674416862f0b68f3" providerId="LiveId" clId="{9F164BA5-2C6E-4E0E-B8CB-B8589EA3CDA2}" dt="2022-10-27T16:51:28.347" v="3523" actId="478"/>
          <ac:spMkLst>
            <pc:docMk/>
            <pc:sldMk cId="3321879795" sldId="398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51:51.821" v="3532" actId="1076"/>
          <ac:spMkLst>
            <pc:docMk/>
            <pc:sldMk cId="3321879795" sldId="398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1:43.514" v="3527" actId="478"/>
          <ac:spMkLst>
            <pc:docMk/>
            <pc:sldMk cId="3321879795" sldId="398"/>
            <ac:spMk id="7" creationId="{F6415615-49FC-334D-5379-2DB5D23D9858}"/>
          </ac:spMkLst>
        </pc:spChg>
        <pc:spChg chg="add del mod">
          <ac:chgData name="用 共" userId="674416862f0b68f3" providerId="LiveId" clId="{9F164BA5-2C6E-4E0E-B8CB-B8589EA3CDA2}" dt="2022-10-27T16:51:47.123" v="3531" actId="478"/>
          <ac:spMkLst>
            <pc:docMk/>
            <pc:sldMk cId="3321879795" sldId="398"/>
            <ac:spMk id="9" creationId="{95BB9FCF-72BA-896D-DCB8-BC6B6AE5703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0" creationId="{BD9D046A-451A-6C69-EBF0-19A8650F668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1" creationId="{A1D76C1D-E669-945C-9854-1E86A0E12557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2" creationId="{076C831D-1728-07E8-1EAD-3AE74FCC5DA8}"/>
          </ac:spMkLst>
        </pc:spChg>
        <pc:spChg chg="add mod">
          <ac:chgData name="用 共" userId="674416862f0b68f3" providerId="LiveId" clId="{9F164BA5-2C6E-4E0E-B8CB-B8589EA3CDA2}" dt="2022-10-27T16:55:14.285" v="3594" actId="20577"/>
          <ac:spMkLst>
            <pc:docMk/>
            <pc:sldMk cId="3321879795" sldId="398"/>
            <ac:spMk id="13" creationId="{F1292BA8-5905-23F8-3C36-5805FD007652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0" creationId="{FDECEDB7-4D14-6FCD-D2CA-346E89E9C5F6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1" creationId="{638A83AF-50AD-9BDF-1094-B49D0FFB91BC}"/>
          </ac:spMkLst>
        </pc:spChg>
        <pc:spChg chg="add mod">
          <ac:chgData name="用 共" userId="674416862f0b68f3" providerId="LiveId" clId="{9F164BA5-2C6E-4E0E-B8CB-B8589EA3CDA2}" dt="2022-10-27T16:55:04.621" v="3591" actId="1076"/>
          <ac:spMkLst>
            <pc:docMk/>
            <pc:sldMk cId="3321879795" sldId="398"/>
            <ac:spMk id="31" creationId="{9B0581D9-360F-3FE5-4656-2E8CFFF69B9C}"/>
          </ac:spMkLst>
        </pc:sp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4" creationId="{FF3CD53C-C242-ADCD-563C-793A801B8C1C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5" creationId="{D9DF8AAD-D1BF-2F42-A0C3-CC1009A7627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6" creationId="{6E1AE51C-BF08-44A1-2DA6-0C823FF2BC8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7" creationId="{2E758181-5CBB-692B-60B4-7AE59F3BD480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8" creationId="{F9F7E791-9C10-6AFE-6052-5D9CA4C545A2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9" creationId="{E64710B6-3E35-40E4-F37C-0CB5A5B27161}"/>
          </ac:cxnSpMkLst>
        </pc:cxnChg>
      </pc:sldChg>
      <pc:sldChg chg="addSp delSp modSp new del mod ord">
        <pc:chgData name="用 共" userId="674416862f0b68f3" providerId="LiveId" clId="{9F164BA5-2C6E-4E0E-B8CB-B8589EA3CDA2}" dt="2022-10-27T17:53:22.099" v="4696" actId="47"/>
        <pc:sldMkLst>
          <pc:docMk/>
          <pc:sldMk cId="344770596" sldId="399"/>
        </pc:sldMkLst>
        <pc:spChg chg="mod">
          <ac:chgData name="用 共" userId="674416862f0b68f3" providerId="LiveId" clId="{9F164BA5-2C6E-4E0E-B8CB-B8589EA3CDA2}" dt="2022-10-27T17:05:22.484" v="3633" actId="20577"/>
          <ac:spMkLst>
            <pc:docMk/>
            <pc:sldMk cId="344770596" sldId="39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49:33.437" v="4443" actId="20577"/>
          <ac:spMkLst>
            <pc:docMk/>
            <pc:sldMk cId="344770596" sldId="399"/>
            <ac:spMk id="3" creationId="{A850DB3D-FAE3-D13A-0C21-26A39B926733}"/>
          </ac:spMkLst>
        </pc:spChg>
        <pc:spChg chg="add mod ord">
          <ac:chgData name="用 共" userId="674416862f0b68f3" providerId="LiveId" clId="{9F164BA5-2C6E-4E0E-B8CB-B8589EA3CDA2}" dt="2022-10-27T17:13:22.833" v="3789" actId="14100"/>
          <ac:spMkLst>
            <pc:docMk/>
            <pc:sldMk cId="344770596" sldId="399"/>
            <ac:spMk id="4" creationId="{1FECF3ED-E370-731A-8EE5-39866166C090}"/>
          </ac:spMkLst>
        </pc:spChg>
        <pc:spChg chg="add del mod">
          <ac:chgData name="用 共" userId="674416862f0b68f3" providerId="LiveId" clId="{9F164BA5-2C6E-4E0E-B8CB-B8589EA3CDA2}" dt="2022-10-27T17:13:44.336" v="3791" actId="478"/>
          <ac:spMkLst>
            <pc:docMk/>
            <pc:sldMk cId="344770596" sldId="399"/>
            <ac:spMk id="5" creationId="{ECDA05A9-DE00-F4D3-7204-CAFB6BC7B4C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6" creationId="{11EBF4FF-349D-77F3-18F9-C62F87187377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7" creationId="{E4030BF6-1BC9-0640-E949-E3D0951640DD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15:23.882" v="3827" actId="478"/>
          <ac:spMkLst>
            <pc:docMk/>
            <pc:sldMk cId="344770596" sldId="399"/>
            <ac:spMk id="9" creationId="{8C94A442-0623-D480-900F-E5361AA7169C}"/>
          </ac:spMkLst>
        </pc:spChg>
        <pc:spChg chg="add del mod">
          <ac:chgData name="用 共" userId="674416862f0b68f3" providerId="LiveId" clId="{9F164BA5-2C6E-4E0E-B8CB-B8589EA3CDA2}" dt="2022-10-27T17:15:24.436" v="3828" actId="478"/>
          <ac:spMkLst>
            <pc:docMk/>
            <pc:sldMk cId="344770596" sldId="399"/>
            <ac:spMk id="10" creationId="{880888FA-370D-FA68-50E9-AC47232C1E5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7" creationId="{F49BFF49-400D-7A11-0792-A3196800798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8" creationId="{0B38F388-7173-CE86-DABA-509D35B64DC5}"/>
          </ac:spMkLst>
        </pc:spChg>
        <pc:spChg chg="add del mod">
          <ac:chgData name="用 共" userId="674416862f0b68f3" providerId="LiveId" clId="{9F164BA5-2C6E-4E0E-B8CB-B8589EA3CDA2}" dt="2022-10-27T17:15:23.165" v="3826" actId="478"/>
          <ac:spMkLst>
            <pc:docMk/>
            <pc:sldMk cId="344770596" sldId="399"/>
            <ac:spMk id="24" creationId="{A921B126-5EFD-4099-0F19-684AD8F6D1FE}"/>
          </ac:spMkLst>
        </pc:spChg>
        <pc:spChg chg="add del mod">
          <ac:chgData name="用 共" userId="674416862f0b68f3" providerId="LiveId" clId="{9F164BA5-2C6E-4E0E-B8CB-B8589EA3CDA2}" dt="2022-10-27T17:15:24.939" v="3829" actId="478"/>
          <ac:spMkLst>
            <pc:docMk/>
            <pc:sldMk cId="344770596" sldId="399"/>
            <ac:spMk id="25" creationId="{2D165F08-F4FE-7214-E160-5264C170589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6" creationId="{556D236D-70FA-9921-7920-B0A9A63D8188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7" creationId="{450A505C-AF08-82D3-56DB-BC7C80032D79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8" creationId="{3AD5213B-5968-4ADC-378F-036906DA783F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35" creationId="{0CB6C7F5-ECD4-08EA-6677-20D146858956}"/>
          </ac:spMkLst>
        </pc:spChg>
        <pc:cxnChg chg="add del mod">
          <ac:chgData name="用 共" userId="674416862f0b68f3" providerId="LiveId" clId="{9F164BA5-2C6E-4E0E-B8CB-B8589EA3CDA2}" dt="2022-10-27T17:19:35.769" v="3971" actId="478"/>
          <ac:cxnSpMkLst>
            <pc:docMk/>
            <pc:sldMk cId="344770596" sldId="399"/>
            <ac:cxnSpMk id="11" creationId="{27EA2454-4BC8-67CD-80A1-3B5CDBB48D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2" creationId="{C23EC825-F56C-7087-007D-5EDCC26C6AB2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3" creationId="{923E9E17-4842-E8C4-F3F0-55A7B4FA8570}"/>
          </ac:cxnSpMkLst>
        </pc:cxnChg>
        <pc:cxnChg chg="add del mod">
          <ac:chgData name="用 共" userId="674416862f0b68f3" providerId="LiveId" clId="{9F164BA5-2C6E-4E0E-B8CB-B8589EA3CDA2}" dt="2022-10-27T17:19:37.232" v="3972" actId="478"/>
          <ac:cxnSpMkLst>
            <pc:docMk/>
            <pc:sldMk cId="344770596" sldId="399"/>
            <ac:cxnSpMk id="14" creationId="{00C2044E-87B0-2748-7FF7-46CF1C9718BA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5" creationId="{4484679A-D802-FF81-D1E7-06FEF72259A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6" creationId="{4B6F0628-7BFA-9FA7-52F2-9E5F864C6D25}"/>
          </ac:cxnSpMkLst>
        </pc:cxnChg>
        <pc:cxnChg chg="add del mod">
          <ac:chgData name="用 共" userId="674416862f0b68f3" providerId="LiveId" clId="{9F164BA5-2C6E-4E0E-B8CB-B8589EA3CDA2}" dt="2022-10-27T17:19:38.886" v="3974" actId="478"/>
          <ac:cxnSpMkLst>
            <pc:docMk/>
            <pc:sldMk cId="344770596" sldId="399"/>
            <ac:cxnSpMk id="31" creationId="{A9DDF300-CC07-D21D-F0B8-7B8C990EF90A}"/>
          </ac:cxnSpMkLst>
        </pc:cxnChg>
        <pc:cxnChg chg="add del mod">
          <ac:chgData name="用 共" userId="674416862f0b68f3" providerId="LiveId" clId="{9F164BA5-2C6E-4E0E-B8CB-B8589EA3CDA2}" dt="2022-10-27T17:19:38.331" v="3973" actId="478"/>
          <ac:cxnSpMkLst>
            <pc:docMk/>
            <pc:sldMk cId="344770596" sldId="399"/>
            <ac:cxnSpMk id="33" creationId="{793B45EF-4638-852C-CD5B-2548A3CD80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38" creationId="{E5FCDD6D-2ED5-D5FD-6DF5-2FF043E1EB3D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0" creationId="{9CDAD495-CF36-C38D-511E-0BD1C747630F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1" creationId="{454BADBA-D2E6-0871-B113-E377D63EAEE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2" creationId="{F1DBD4DB-7A05-7906-329A-668FA9AA36AA}"/>
          </ac:cxnSpMkLst>
        </pc:cxn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2550513495" sldId="399"/>
        </pc:sldMkLst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237179025" sldId="400"/>
        </pc:sldMkLst>
      </pc:sldChg>
      <pc:sldChg chg="addSp delSp modSp add mod modAnim">
        <pc:chgData name="用 共" userId="674416862f0b68f3" providerId="LiveId" clId="{9F164BA5-2C6E-4E0E-B8CB-B8589EA3CDA2}" dt="2022-10-27T17:46:41.479" v="4372" actId="478"/>
        <pc:sldMkLst>
          <pc:docMk/>
          <pc:sldMk cId="4216368754" sldId="400"/>
        </pc:sldMkLst>
        <pc:spChg chg="mod">
          <ac:chgData name="用 共" userId="674416862f0b68f3" providerId="LiveId" clId="{9F164BA5-2C6E-4E0E-B8CB-B8589EA3CDA2}" dt="2022-10-27T17:27:41.513" v="3996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29:53.376" v="4021" actId="13926"/>
          <ac:spMkLst>
            <pc:docMk/>
            <pc:sldMk cId="4216368754" sldId="400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27:49.784" v="4001" actId="14100"/>
          <ac:spMkLst>
            <pc:docMk/>
            <pc:sldMk cId="4216368754" sldId="400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7:28:10.565" v="4003" actId="1076"/>
          <ac:spMkLst>
            <pc:docMk/>
            <pc:sldMk cId="4216368754" sldId="400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6" creationId="{11EBF4FF-349D-77F3-18F9-C62F87187377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7" creationId="{E4030BF6-1BC9-0640-E949-E3D0951640DD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46:41.479" v="4372" actId="478"/>
          <ac:spMkLst>
            <pc:docMk/>
            <pc:sldMk cId="4216368754" sldId="400"/>
            <ac:spMk id="9" creationId="{CC6A13E8-BE6D-2ED7-A477-D27354B0E837}"/>
          </ac:spMkLst>
        </pc:spChg>
        <pc:spChg chg="add del mod">
          <ac:chgData name="用 共" userId="674416862f0b68f3" providerId="LiveId" clId="{9F164BA5-2C6E-4E0E-B8CB-B8589EA3CDA2}" dt="2022-10-27T17:28:54.556" v="4011" actId="478"/>
          <ac:spMkLst>
            <pc:docMk/>
            <pc:sldMk cId="4216368754" sldId="400"/>
            <ac:spMk id="10" creationId="{99C27EFA-4E8F-A259-37E7-DF424F8E5156}"/>
          </ac:spMkLst>
        </pc:spChg>
        <pc:spChg chg="add mod">
          <ac:chgData name="用 共" userId="674416862f0b68f3" providerId="LiveId" clId="{9F164BA5-2C6E-4E0E-B8CB-B8589EA3CDA2}" dt="2022-10-27T17:30:50.903" v="4056" actId="1076"/>
          <ac:spMkLst>
            <pc:docMk/>
            <pc:sldMk cId="4216368754" sldId="400"/>
            <ac:spMk id="11" creationId="{2DFA7A37-C878-49FD-B4D8-7FBCFB48DA49}"/>
          </ac:spMkLst>
        </pc:spChg>
        <pc:spChg chg="add del mod">
          <ac:chgData name="用 共" userId="674416862f0b68f3" providerId="LiveId" clId="{9F164BA5-2C6E-4E0E-B8CB-B8589EA3CDA2}" dt="2022-10-27T17:31:50.195" v="4085" actId="478"/>
          <ac:spMkLst>
            <pc:docMk/>
            <pc:sldMk cId="4216368754" sldId="400"/>
            <ac:spMk id="14" creationId="{858BA53E-56E0-72FF-BAB0-1256321720EE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7" creationId="{F49BFF49-400D-7A11-0792-A31968007982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8" creationId="{0B38F388-7173-CE86-DABA-509D35B64DC5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6" creationId="{556D236D-70FA-9921-7920-B0A9A63D8188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7" creationId="{450A505C-AF08-82D3-56DB-BC7C80032D7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8" creationId="{3AD5213B-5968-4ADC-378F-036906DA783F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35" creationId="{0CB6C7F5-ECD4-08EA-6677-20D146858956}"/>
          </ac:spMkLst>
        </pc:sp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2" creationId="{C23EC825-F56C-7087-007D-5EDCC26C6AB2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3" creationId="{923E9E17-4842-E8C4-F3F0-55A7B4FA8570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5" creationId="{4484679A-D802-FF81-D1E7-06FEF72259A3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6" creationId="{4B6F0628-7BFA-9FA7-52F2-9E5F864C6D25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38" creationId="{E5FCDD6D-2ED5-D5FD-6DF5-2FF043E1EB3D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0" creationId="{9CDAD495-CF36-C38D-511E-0BD1C747630F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1" creationId="{454BADBA-D2E6-0871-B113-E377D63EAEE3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2" creationId="{F1DBD4DB-7A05-7906-329A-668FA9AA36AA}"/>
          </ac:cxnSpMkLst>
        </pc:cxnChg>
      </pc:sldChg>
      <pc:sldChg chg="delSp add mod ord delAnim modAnim">
        <pc:chgData name="用 共" userId="674416862f0b68f3" providerId="LiveId" clId="{9F164BA5-2C6E-4E0E-B8CB-B8589EA3CDA2}" dt="2022-10-27T17:45:30.821" v="4370"/>
        <pc:sldMkLst>
          <pc:docMk/>
          <pc:sldMk cId="3188728897" sldId="401"/>
        </pc:sldMkLst>
        <pc:spChg chg="del">
          <ac:chgData name="用 共" userId="674416862f0b68f3" providerId="LiveId" clId="{9F164BA5-2C6E-4E0E-B8CB-B8589EA3CDA2}" dt="2022-10-27T17:29:42.366" v="4020" actId="478"/>
          <ac:spMkLst>
            <pc:docMk/>
            <pc:sldMk cId="3188728897" sldId="401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9:32.806" v="4019" actId="478"/>
          <ac:spMkLst>
            <pc:docMk/>
            <pc:sldMk cId="3188728897" sldId="40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32:20.417" v="4090" actId="1076"/>
        <pc:sldMkLst>
          <pc:docMk/>
          <pc:sldMk cId="2315903270" sldId="402"/>
        </pc:sldMkLst>
        <pc:spChg chg="mod">
          <ac:chgData name="用 共" userId="674416862f0b68f3" providerId="LiveId" clId="{9F164BA5-2C6E-4E0E-B8CB-B8589EA3CDA2}" dt="2022-10-27T17:31:59.546" v="4087" actId="13926"/>
          <ac:spMkLst>
            <pc:docMk/>
            <pc:sldMk cId="2315903270" sldId="40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32:16.180" v="4089" actId="478"/>
          <ac:spMkLst>
            <pc:docMk/>
            <pc:sldMk cId="2315903270" sldId="402"/>
            <ac:spMk id="11" creationId="{2DFA7A37-C878-49FD-B4D8-7FBCFB48DA49}"/>
          </ac:spMkLst>
        </pc:spChg>
        <pc:spChg chg="mod">
          <ac:chgData name="用 共" userId="674416862f0b68f3" providerId="LiveId" clId="{9F164BA5-2C6E-4E0E-B8CB-B8589EA3CDA2}" dt="2022-10-27T17:32:20.417" v="4090" actId="1076"/>
          <ac:spMkLst>
            <pc:docMk/>
            <pc:sldMk cId="2315903270" sldId="402"/>
            <ac:spMk id="14" creationId="{858BA53E-56E0-72FF-BAB0-1256321720EE}"/>
          </ac:spMkLst>
        </pc:spChg>
      </pc:sldChg>
      <pc:sldChg chg="add del">
        <pc:chgData name="用 共" userId="674416862f0b68f3" providerId="LiveId" clId="{9F164BA5-2C6E-4E0E-B8CB-B8589EA3CDA2}" dt="2022-10-27T17:32:23.900" v="4091" actId="47"/>
        <pc:sldMkLst>
          <pc:docMk/>
          <pc:sldMk cId="358296238" sldId="403"/>
        </pc:sldMkLst>
      </pc:sldChg>
      <pc:sldChg chg="addSp modSp add mod">
        <pc:chgData name="用 共" userId="674416862f0b68f3" providerId="LiveId" clId="{9F164BA5-2C6E-4E0E-B8CB-B8589EA3CDA2}" dt="2022-10-27T17:34:46.593" v="4143" actId="1035"/>
        <pc:sldMkLst>
          <pc:docMk/>
          <pc:sldMk cId="2987331057" sldId="403"/>
        </pc:sldMkLst>
        <pc:spChg chg="mod">
          <ac:chgData name="用 共" userId="674416862f0b68f3" providerId="LiveId" clId="{9F164BA5-2C6E-4E0E-B8CB-B8589EA3CDA2}" dt="2022-10-27T17:33:00.977" v="4114" actId="13926"/>
          <ac:spMkLst>
            <pc:docMk/>
            <pc:sldMk cId="2987331057" sldId="403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46.170" v="4128" actId="20577"/>
          <ac:spMkLst>
            <pc:docMk/>
            <pc:sldMk cId="2987331057" sldId="403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2:40.702" v="4111" actId="14100"/>
          <ac:spMkLst>
            <pc:docMk/>
            <pc:sldMk cId="2987331057" sldId="403"/>
            <ac:spMk id="6" creationId="{66D666D7-5044-529B-BA2B-B885ADB2CFBF}"/>
          </ac:spMkLst>
        </pc:spChg>
        <pc:spChg chg="add mod">
          <ac:chgData name="用 共" userId="674416862f0b68f3" providerId="LiveId" clId="{9F164BA5-2C6E-4E0E-B8CB-B8589EA3CDA2}" dt="2022-10-27T17:34:46.593" v="4143" actId="1035"/>
          <ac:spMkLst>
            <pc:docMk/>
            <pc:sldMk cId="2987331057" sldId="403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34:12.201" v="4132" actId="20577"/>
          <ac:spMkLst>
            <pc:docMk/>
            <pc:sldMk cId="2987331057" sldId="403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4:50.600" v="4145"/>
        <pc:sldMkLst>
          <pc:docMk/>
          <pc:sldMk cId="3559367278" sldId="404"/>
        </pc:sldMkLst>
        <pc:spChg chg="mod">
          <ac:chgData name="用 共" userId="674416862f0b68f3" providerId="LiveId" clId="{9F164BA5-2C6E-4E0E-B8CB-B8589EA3CDA2}" dt="2022-10-27T17:33:18.992" v="4117" actId="13926"/>
          <ac:spMkLst>
            <pc:docMk/>
            <pc:sldMk cId="3559367278" sldId="40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57.985" v="4130" actId="20577"/>
          <ac:spMkLst>
            <pc:docMk/>
            <pc:sldMk cId="3559367278" sldId="404"/>
            <ac:spMk id="5" creationId="{248D2752-1C50-C50C-B0CF-077AA8B257E9}"/>
          </ac:spMkLst>
        </pc:spChg>
        <pc:spChg chg="add del mod">
          <ac:chgData name="用 共" userId="674416862f0b68f3" providerId="LiveId" clId="{9F164BA5-2C6E-4E0E-B8CB-B8589EA3CDA2}" dt="2022-10-27T17:34:50.319" v="4144" actId="478"/>
          <ac:spMkLst>
            <pc:docMk/>
            <pc:sldMk cId="3559367278" sldId="404"/>
            <ac:spMk id="6" creationId="{EA98F3E4-2FD7-B8BD-D555-AC7E3D00E5F0}"/>
          </ac:spMkLst>
        </pc:spChg>
        <pc:spChg chg="add mod">
          <ac:chgData name="用 共" userId="674416862f0b68f3" providerId="LiveId" clId="{9F164BA5-2C6E-4E0E-B8CB-B8589EA3CDA2}" dt="2022-10-27T17:34:50.600" v="4145"/>
          <ac:spMkLst>
            <pc:docMk/>
            <pc:sldMk cId="3559367278" sldId="404"/>
            <ac:spMk id="7" creationId="{F88D0A0B-2CC5-EBF2-0375-354625E769D7}"/>
          </ac:spMkLst>
        </pc:spChg>
      </pc:sldChg>
      <pc:sldChg chg="modSp add mod">
        <pc:chgData name="用 共" userId="674416862f0b68f3" providerId="LiveId" clId="{9F164BA5-2C6E-4E0E-B8CB-B8589EA3CDA2}" dt="2022-10-27T17:35:21.857" v="4150" actId="20577"/>
        <pc:sldMkLst>
          <pc:docMk/>
          <pc:sldMk cId="1108276899" sldId="405"/>
        </pc:sldMkLst>
        <pc:spChg chg="mod">
          <ac:chgData name="用 共" userId="674416862f0b68f3" providerId="LiveId" clId="{9F164BA5-2C6E-4E0E-B8CB-B8589EA3CDA2}" dt="2022-10-27T17:35:21.857" v="4150" actId="20577"/>
          <ac:spMkLst>
            <pc:docMk/>
            <pc:sldMk cId="1108276899" sldId="40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16.722" v="4148" actId="20577"/>
          <ac:spMkLst>
            <pc:docMk/>
            <pc:sldMk cId="1108276899" sldId="40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0.365" v="4154" actId="20577"/>
        <pc:sldMkLst>
          <pc:docMk/>
          <pc:sldMk cId="2719251017" sldId="406"/>
        </pc:sldMkLst>
        <pc:spChg chg="mod">
          <ac:chgData name="用 共" userId="674416862f0b68f3" providerId="LiveId" clId="{9F164BA5-2C6E-4E0E-B8CB-B8589EA3CDA2}" dt="2022-10-27T17:35:30.365" v="4154" actId="20577"/>
          <ac:spMkLst>
            <pc:docMk/>
            <pc:sldMk cId="2719251017" sldId="40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27.713" v="4152" actId="20577"/>
          <ac:spMkLst>
            <pc:docMk/>
            <pc:sldMk cId="2719251017" sldId="40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5.997" v="4158" actId="20577"/>
        <pc:sldMkLst>
          <pc:docMk/>
          <pc:sldMk cId="3789186082" sldId="407"/>
        </pc:sldMkLst>
        <pc:spChg chg="mod">
          <ac:chgData name="用 共" userId="674416862f0b68f3" providerId="LiveId" clId="{9F164BA5-2C6E-4E0E-B8CB-B8589EA3CDA2}" dt="2022-10-27T17:35:35.997" v="4158" actId="20577"/>
          <ac:spMkLst>
            <pc:docMk/>
            <pc:sldMk cId="3789186082" sldId="40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33.973" v="4156" actId="20577"/>
          <ac:spMkLst>
            <pc:docMk/>
            <pc:sldMk cId="3789186082" sldId="40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0.330" v="4173" actId="20577"/>
        <pc:sldMkLst>
          <pc:docMk/>
          <pc:sldMk cId="2317712592" sldId="408"/>
        </pc:sldMkLst>
        <pc:spChg chg="mod">
          <ac:chgData name="用 共" userId="674416862f0b68f3" providerId="LiveId" clId="{9F164BA5-2C6E-4E0E-B8CB-B8589EA3CDA2}" dt="2022-10-27T17:36:00.330" v="4173" actId="20577"/>
          <ac:spMkLst>
            <pc:docMk/>
            <pc:sldMk cId="2317712592" sldId="40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58.478" v="4171" actId="20577"/>
          <ac:spMkLst>
            <pc:docMk/>
            <pc:sldMk cId="2317712592" sldId="40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6.532" v="4177" actId="20577"/>
        <pc:sldMkLst>
          <pc:docMk/>
          <pc:sldMk cId="3173839683" sldId="409"/>
        </pc:sldMkLst>
        <pc:spChg chg="mod">
          <ac:chgData name="用 共" userId="674416862f0b68f3" providerId="LiveId" clId="{9F164BA5-2C6E-4E0E-B8CB-B8589EA3CDA2}" dt="2022-10-27T17:36:04.777" v="4175" actId="20577"/>
          <ac:spMkLst>
            <pc:docMk/>
            <pc:sldMk cId="3173839683" sldId="40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06.532" v="4177" actId="20577"/>
          <ac:spMkLst>
            <pc:docMk/>
            <pc:sldMk cId="3173839683" sldId="40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11.902" v="4181" actId="20577"/>
        <pc:sldMkLst>
          <pc:docMk/>
          <pc:sldMk cId="4227370190" sldId="410"/>
        </pc:sldMkLst>
        <pc:spChg chg="mod">
          <ac:chgData name="用 共" userId="674416862f0b68f3" providerId="LiveId" clId="{9F164BA5-2C6E-4E0E-B8CB-B8589EA3CDA2}" dt="2022-10-27T17:36:11.902" v="4181" actId="20577"/>
          <ac:spMkLst>
            <pc:docMk/>
            <pc:sldMk cId="4227370190" sldId="41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10.046" v="4179" actId="20577"/>
          <ac:spMkLst>
            <pc:docMk/>
            <pc:sldMk cId="4227370190" sldId="41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28.490" v="4188" actId="20577"/>
        <pc:sldMkLst>
          <pc:docMk/>
          <pc:sldMk cId="2411941950" sldId="411"/>
        </pc:sldMkLst>
        <pc:spChg chg="mod">
          <ac:chgData name="用 共" userId="674416862f0b68f3" providerId="LiveId" clId="{9F164BA5-2C6E-4E0E-B8CB-B8589EA3CDA2}" dt="2022-10-27T17:36:28.490" v="4188" actId="20577"/>
          <ac:spMkLst>
            <pc:docMk/>
            <pc:sldMk cId="2411941950" sldId="41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25.226" v="4186" actId="20577"/>
          <ac:spMkLst>
            <pc:docMk/>
            <pc:sldMk cId="2411941950" sldId="41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36.311" v="4192" actId="20577"/>
        <pc:sldMkLst>
          <pc:docMk/>
          <pc:sldMk cId="3933077990" sldId="412"/>
        </pc:sldMkLst>
        <pc:spChg chg="mod">
          <ac:chgData name="用 共" userId="674416862f0b68f3" providerId="LiveId" clId="{9F164BA5-2C6E-4E0E-B8CB-B8589EA3CDA2}" dt="2022-10-27T17:36:36.311" v="4192" actId="20577"/>
          <ac:spMkLst>
            <pc:docMk/>
            <pc:sldMk cId="3933077990" sldId="41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33.304" v="4190" actId="20577"/>
          <ac:spMkLst>
            <pc:docMk/>
            <pc:sldMk cId="3933077990" sldId="41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42.227" v="4196" actId="20577"/>
        <pc:sldMkLst>
          <pc:docMk/>
          <pc:sldMk cId="3342878724" sldId="413"/>
        </pc:sldMkLst>
        <pc:spChg chg="mod">
          <ac:chgData name="用 共" userId="674416862f0b68f3" providerId="LiveId" clId="{9F164BA5-2C6E-4E0E-B8CB-B8589EA3CDA2}" dt="2022-10-27T17:36:40.229" v="4194" actId="20577"/>
          <ac:spMkLst>
            <pc:docMk/>
            <pc:sldMk cId="3342878724" sldId="41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42.227" v="4196" actId="20577"/>
          <ac:spMkLst>
            <pc:docMk/>
            <pc:sldMk cId="3342878724" sldId="41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0.771" v="4201" actId="20577"/>
        <pc:sldMkLst>
          <pc:docMk/>
          <pc:sldMk cId="3334497688" sldId="414"/>
        </pc:sldMkLst>
        <pc:spChg chg="mod">
          <ac:chgData name="用 共" userId="674416862f0b68f3" providerId="LiveId" clId="{9F164BA5-2C6E-4E0E-B8CB-B8589EA3CDA2}" dt="2022-10-27T17:36:48.880" v="4199" actId="20577"/>
          <ac:spMkLst>
            <pc:docMk/>
            <pc:sldMk cId="3334497688" sldId="41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0.771" v="4201" actId="20577"/>
          <ac:spMkLst>
            <pc:docMk/>
            <pc:sldMk cId="3334497688" sldId="41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7.830" v="4209" actId="20577"/>
        <pc:sldMkLst>
          <pc:docMk/>
          <pc:sldMk cId="2528666542" sldId="415"/>
        </pc:sldMkLst>
        <pc:spChg chg="mod">
          <ac:chgData name="用 共" userId="674416862f0b68f3" providerId="LiveId" clId="{9F164BA5-2C6E-4E0E-B8CB-B8589EA3CDA2}" dt="2022-10-27T17:36:57.830" v="4209" actId="20577"/>
          <ac:spMkLst>
            <pc:docMk/>
            <pc:sldMk cId="2528666542" sldId="41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3.861" v="4203" actId="20577"/>
          <ac:spMkLst>
            <pc:docMk/>
            <pc:sldMk cId="2528666542" sldId="41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08.126" v="4213" actId="20577"/>
        <pc:sldMkLst>
          <pc:docMk/>
          <pc:sldMk cId="2067697351" sldId="416"/>
        </pc:sldMkLst>
        <pc:spChg chg="mod">
          <ac:chgData name="用 共" userId="674416862f0b68f3" providerId="LiveId" clId="{9F164BA5-2C6E-4E0E-B8CB-B8589EA3CDA2}" dt="2022-10-27T17:37:05.278" v="4211" actId="20577"/>
          <ac:spMkLst>
            <pc:docMk/>
            <pc:sldMk cId="2067697351" sldId="41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08.126" v="4213" actId="20577"/>
          <ac:spMkLst>
            <pc:docMk/>
            <pc:sldMk cId="2067697351" sldId="41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56.023" v="4218" actId="20577"/>
        <pc:sldMkLst>
          <pc:docMk/>
          <pc:sldMk cId="1338304679" sldId="417"/>
        </pc:sldMkLst>
        <pc:spChg chg="mod">
          <ac:chgData name="用 共" userId="674416862f0b68f3" providerId="LiveId" clId="{9F164BA5-2C6E-4E0E-B8CB-B8589EA3CDA2}" dt="2022-10-27T17:37:56.023" v="4218" actId="20577"/>
          <ac:spMkLst>
            <pc:docMk/>
            <pc:sldMk cId="1338304679" sldId="41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4.368" v="4216" actId="20577"/>
          <ac:spMkLst>
            <pc:docMk/>
            <pc:sldMk cId="1338304679" sldId="41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1.821" v="4222" actId="20577"/>
        <pc:sldMkLst>
          <pc:docMk/>
          <pc:sldMk cId="694026581" sldId="418"/>
        </pc:sldMkLst>
        <pc:spChg chg="mod">
          <ac:chgData name="用 共" userId="674416862f0b68f3" providerId="LiveId" clId="{9F164BA5-2C6E-4E0E-B8CB-B8589EA3CDA2}" dt="2022-10-27T17:38:01.821" v="4222" actId="20577"/>
          <ac:spMkLst>
            <pc:docMk/>
            <pc:sldMk cId="694026581" sldId="41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9.470" v="4220" actId="20577"/>
          <ac:spMkLst>
            <pc:docMk/>
            <pc:sldMk cId="694026581" sldId="41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7.977" v="4226" actId="20577"/>
        <pc:sldMkLst>
          <pc:docMk/>
          <pc:sldMk cId="3343586197" sldId="419"/>
        </pc:sldMkLst>
        <pc:spChg chg="mod">
          <ac:chgData name="用 共" userId="674416862f0b68f3" providerId="LiveId" clId="{9F164BA5-2C6E-4E0E-B8CB-B8589EA3CDA2}" dt="2022-10-27T17:38:07.977" v="4226" actId="20577"/>
          <ac:spMkLst>
            <pc:docMk/>
            <pc:sldMk cId="3343586197" sldId="41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05.218" v="4224" actId="20577"/>
          <ac:spMkLst>
            <pc:docMk/>
            <pc:sldMk cId="3343586197" sldId="41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1.296" v="4235" actId="20577"/>
        <pc:sldMkLst>
          <pc:docMk/>
          <pc:sldMk cId="813055243" sldId="420"/>
        </pc:sldMkLst>
        <pc:spChg chg="mod">
          <ac:chgData name="用 共" userId="674416862f0b68f3" providerId="LiveId" clId="{9F164BA5-2C6E-4E0E-B8CB-B8589EA3CDA2}" dt="2022-10-27T17:38:21.296" v="4235" actId="20577"/>
          <ac:spMkLst>
            <pc:docMk/>
            <pc:sldMk cId="813055243" sldId="42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16.849" v="4229" actId="20577"/>
          <ac:spMkLst>
            <pc:docMk/>
            <pc:sldMk cId="813055243" sldId="42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7.781" v="4239" actId="20577"/>
        <pc:sldMkLst>
          <pc:docMk/>
          <pc:sldMk cId="859618007" sldId="421"/>
        </pc:sldMkLst>
        <pc:spChg chg="mod">
          <ac:chgData name="用 共" userId="674416862f0b68f3" providerId="LiveId" clId="{9F164BA5-2C6E-4E0E-B8CB-B8589EA3CDA2}" dt="2022-10-27T17:38:27.781" v="4239" actId="20577"/>
          <ac:spMkLst>
            <pc:docMk/>
            <pc:sldMk cId="859618007" sldId="42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25.134" v="4237" actId="20577"/>
          <ac:spMkLst>
            <pc:docMk/>
            <pc:sldMk cId="859618007" sldId="42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34.404" v="4243" actId="20577"/>
        <pc:sldMkLst>
          <pc:docMk/>
          <pc:sldMk cId="3540600029" sldId="422"/>
        </pc:sldMkLst>
        <pc:spChg chg="mod">
          <ac:chgData name="用 共" userId="674416862f0b68f3" providerId="LiveId" clId="{9F164BA5-2C6E-4E0E-B8CB-B8589EA3CDA2}" dt="2022-10-27T17:38:34.404" v="4243" actId="20577"/>
          <ac:spMkLst>
            <pc:docMk/>
            <pc:sldMk cId="3540600029" sldId="42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32.132" v="4241" actId="20577"/>
          <ac:spMkLst>
            <pc:docMk/>
            <pc:sldMk cId="3540600029" sldId="42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3.852" v="4248" actId="20577"/>
        <pc:sldMkLst>
          <pc:docMk/>
          <pc:sldMk cId="1774677742" sldId="423"/>
        </pc:sldMkLst>
        <pc:spChg chg="mod">
          <ac:chgData name="用 共" userId="674416862f0b68f3" providerId="LiveId" clId="{9F164BA5-2C6E-4E0E-B8CB-B8589EA3CDA2}" dt="2022-10-27T17:38:43.852" v="4248" actId="20577"/>
          <ac:spMkLst>
            <pc:docMk/>
            <pc:sldMk cId="1774677742" sldId="42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1.750" v="4246" actId="20577"/>
          <ac:spMkLst>
            <pc:docMk/>
            <pc:sldMk cId="1774677742" sldId="42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9.662" v="4252" actId="20577"/>
        <pc:sldMkLst>
          <pc:docMk/>
          <pc:sldMk cId="1435853940" sldId="424"/>
        </pc:sldMkLst>
        <pc:spChg chg="mod">
          <ac:chgData name="用 共" userId="674416862f0b68f3" providerId="LiveId" clId="{9F164BA5-2C6E-4E0E-B8CB-B8589EA3CDA2}" dt="2022-10-27T17:38:49.662" v="4252" actId="20577"/>
          <ac:spMkLst>
            <pc:docMk/>
            <pc:sldMk cId="1435853940" sldId="42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7.487" v="4250" actId="20577"/>
          <ac:spMkLst>
            <pc:docMk/>
            <pc:sldMk cId="1435853940" sldId="42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57.233" v="4256" actId="20577"/>
        <pc:sldMkLst>
          <pc:docMk/>
          <pc:sldMk cId="2637396050" sldId="425"/>
        </pc:sldMkLst>
        <pc:spChg chg="mod">
          <ac:chgData name="用 共" userId="674416862f0b68f3" providerId="LiveId" clId="{9F164BA5-2C6E-4E0E-B8CB-B8589EA3CDA2}" dt="2022-10-27T17:38:57.233" v="4256" actId="20577"/>
          <ac:spMkLst>
            <pc:docMk/>
            <pc:sldMk cId="2637396050" sldId="42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55.576" v="4254" actId="20577"/>
          <ac:spMkLst>
            <pc:docMk/>
            <pc:sldMk cId="2637396050" sldId="42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0.723" v="4261" actId="20577"/>
        <pc:sldMkLst>
          <pc:docMk/>
          <pc:sldMk cId="3280470042" sldId="426"/>
        </pc:sldMkLst>
        <pc:spChg chg="mod">
          <ac:chgData name="用 共" userId="674416862f0b68f3" providerId="LiveId" clId="{9F164BA5-2C6E-4E0E-B8CB-B8589EA3CDA2}" dt="2022-10-27T17:39:10.723" v="4261" actId="20577"/>
          <ac:spMkLst>
            <pc:docMk/>
            <pc:sldMk cId="3280470042" sldId="42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07.723" v="4259" actId="20577"/>
          <ac:spMkLst>
            <pc:docMk/>
            <pc:sldMk cId="3280470042" sldId="42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6.724" v="4265" actId="20577"/>
        <pc:sldMkLst>
          <pc:docMk/>
          <pc:sldMk cId="2144839022" sldId="427"/>
        </pc:sldMkLst>
        <pc:spChg chg="mod">
          <ac:chgData name="用 共" userId="674416862f0b68f3" providerId="LiveId" clId="{9F164BA5-2C6E-4E0E-B8CB-B8589EA3CDA2}" dt="2022-10-27T17:39:16.724" v="4265" actId="20577"/>
          <ac:spMkLst>
            <pc:docMk/>
            <pc:sldMk cId="2144839022" sldId="42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14.490" v="4263" actId="20577"/>
          <ac:spMkLst>
            <pc:docMk/>
            <pc:sldMk cId="2144839022" sldId="42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29.317" v="4274" actId="20577"/>
        <pc:sldMkLst>
          <pc:docMk/>
          <pc:sldMk cId="2978312037" sldId="428"/>
        </pc:sldMkLst>
        <pc:spChg chg="mod">
          <ac:chgData name="用 共" userId="674416862f0b68f3" providerId="LiveId" clId="{9F164BA5-2C6E-4E0E-B8CB-B8589EA3CDA2}" dt="2022-10-27T17:39:29.317" v="4274" actId="20577"/>
          <ac:spMkLst>
            <pc:docMk/>
            <pc:sldMk cId="2978312037" sldId="42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27.458" v="4272" actId="14100"/>
          <ac:spMkLst>
            <pc:docMk/>
            <pc:sldMk cId="2978312037" sldId="428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1.568" v="4281" actId="20577"/>
        <pc:sldMkLst>
          <pc:docMk/>
          <pc:sldMk cId="3457697380" sldId="429"/>
        </pc:sldMkLst>
        <pc:spChg chg="mod">
          <ac:chgData name="用 共" userId="674416862f0b68f3" providerId="LiveId" clId="{9F164BA5-2C6E-4E0E-B8CB-B8589EA3CDA2}" dt="2022-10-27T17:39:51.568" v="4281" actId="20577"/>
          <ac:spMkLst>
            <pc:docMk/>
            <pc:sldMk cId="3457697380" sldId="429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3.512" v="4277"/>
          <ac:spMkLst>
            <pc:docMk/>
            <pc:sldMk cId="3457697380" sldId="429"/>
            <ac:spMk id="6" creationId="{F89E0CD6-BB37-B3DF-C48B-F325D3CFC75D}"/>
          </ac:spMkLst>
        </pc:spChg>
        <pc:spChg chg="del">
          <ac:chgData name="用 共" userId="674416862f0b68f3" providerId="LiveId" clId="{9F164BA5-2C6E-4E0E-B8CB-B8589EA3CDA2}" dt="2022-10-27T17:39:43.183" v="4276" actId="478"/>
          <ac:spMkLst>
            <pc:docMk/>
            <pc:sldMk cId="3457697380" sldId="429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7.404" v="4284" actId="20577"/>
        <pc:sldMkLst>
          <pc:docMk/>
          <pc:sldMk cId="586045163" sldId="430"/>
        </pc:sldMkLst>
        <pc:spChg chg="mod">
          <ac:chgData name="用 共" userId="674416862f0b68f3" providerId="LiveId" clId="{9F164BA5-2C6E-4E0E-B8CB-B8589EA3CDA2}" dt="2022-10-27T17:39:57.404" v="4284" actId="20577"/>
          <ac:spMkLst>
            <pc:docMk/>
            <pc:sldMk cId="586045163" sldId="430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6.335" v="4279"/>
          <ac:spMkLst>
            <pc:docMk/>
            <pc:sldMk cId="586045163" sldId="430"/>
            <ac:spMk id="6" creationId="{26C7A675-1A9B-D6CE-AAD2-CA4366061287}"/>
          </ac:spMkLst>
        </pc:spChg>
        <pc:spChg chg="del">
          <ac:chgData name="用 共" userId="674416862f0b68f3" providerId="LiveId" clId="{9F164BA5-2C6E-4E0E-B8CB-B8589EA3CDA2}" dt="2022-10-27T17:39:46.055" v="4278" actId="478"/>
          <ac:spMkLst>
            <pc:docMk/>
            <pc:sldMk cId="586045163" sldId="43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40:05.565" v="4289" actId="20577"/>
        <pc:sldMkLst>
          <pc:docMk/>
          <pc:sldMk cId="1804449173" sldId="431"/>
        </pc:sldMkLst>
        <pc:spChg chg="mod">
          <ac:chgData name="用 共" userId="674416862f0b68f3" providerId="LiveId" clId="{9F164BA5-2C6E-4E0E-B8CB-B8589EA3CDA2}" dt="2022-10-27T17:40:03.138" v="4287" actId="20577"/>
          <ac:spMkLst>
            <pc:docMk/>
            <pc:sldMk cId="1804449173" sldId="43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40:05.565" v="4289" actId="20577"/>
          <ac:spMkLst>
            <pc:docMk/>
            <pc:sldMk cId="1804449173" sldId="43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40:46.214" v="4299" actId="13926"/>
        <pc:sldMkLst>
          <pc:docMk/>
          <pc:sldMk cId="437526924" sldId="432"/>
        </pc:sldMkLst>
        <pc:spChg chg="mod">
          <ac:chgData name="用 共" userId="674416862f0b68f3" providerId="LiveId" clId="{9F164BA5-2C6E-4E0E-B8CB-B8589EA3CDA2}" dt="2022-10-27T17:40:46.214" v="4299" actId="13926"/>
          <ac:spMkLst>
            <pc:docMk/>
            <pc:sldMk cId="437526924" sldId="43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0:35.335" v="4296" actId="478"/>
          <ac:spMkLst>
            <pc:docMk/>
            <pc:sldMk cId="437526924" sldId="432"/>
            <ac:spMk id="6" creationId="{66D666D7-5044-529B-BA2B-B885ADB2CFBF}"/>
          </ac:spMkLst>
        </pc:spChg>
        <pc:spChg chg="del">
          <ac:chgData name="用 共" userId="674416862f0b68f3" providerId="LiveId" clId="{9F164BA5-2C6E-4E0E-B8CB-B8589EA3CDA2}" dt="2022-10-27T17:40:36.443" v="4297" actId="478"/>
          <ac:spMkLst>
            <pc:docMk/>
            <pc:sldMk cId="437526924" sldId="432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40:31.519" v="4295" actId="20577"/>
          <ac:spMkLst>
            <pc:docMk/>
            <pc:sldMk cId="437526924" sldId="432"/>
            <ac:spMk id="14" creationId="{858BA53E-56E0-72FF-BAB0-1256321720EE}"/>
          </ac:spMkLst>
        </pc:spChg>
      </pc:sldChg>
      <pc:sldChg chg="addSp delSp modSp add mod">
        <pc:chgData name="用 共" userId="674416862f0b68f3" providerId="LiveId" clId="{9F164BA5-2C6E-4E0E-B8CB-B8589EA3CDA2}" dt="2022-10-27T17:41:58.438" v="4347"/>
        <pc:sldMkLst>
          <pc:docMk/>
          <pc:sldMk cId="783412946" sldId="433"/>
        </pc:sldMkLst>
        <pc:spChg chg="add del mod">
          <ac:chgData name="用 共" userId="674416862f0b68f3" providerId="LiveId" clId="{9F164BA5-2C6E-4E0E-B8CB-B8589EA3CDA2}" dt="2022-10-27T17:41:58.151" v="4346" actId="478"/>
          <ac:spMkLst>
            <pc:docMk/>
            <pc:sldMk cId="783412946" sldId="433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58.438" v="4347"/>
          <ac:spMkLst>
            <pc:docMk/>
            <pc:sldMk cId="783412946" sldId="433"/>
            <ac:spMk id="7" creationId="{7ECCB18B-652E-AF06-88B1-225D8A3D44A3}"/>
          </ac:spMkLst>
        </pc:spChg>
      </pc:sldChg>
      <pc:sldChg chg="addSp modSp add mod">
        <pc:chgData name="用 共" userId="674416862f0b68f3" providerId="LiveId" clId="{9F164BA5-2C6E-4E0E-B8CB-B8589EA3CDA2}" dt="2022-10-27T17:41:44.596" v="4345" actId="20577"/>
        <pc:sldMkLst>
          <pc:docMk/>
          <pc:sldMk cId="2019671369" sldId="434"/>
        </pc:sldMkLst>
        <pc:spChg chg="mod">
          <ac:chgData name="用 共" userId="674416862f0b68f3" providerId="LiveId" clId="{9F164BA5-2C6E-4E0E-B8CB-B8589EA3CDA2}" dt="2022-10-27T17:41:31.958" v="4325" actId="13926"/>
          <ac:spMkLst>
            <pc:docMk/>
            <pc:sldMk cId="2019671369" sldId="43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41:36.506" v="4326" actId="1076"/>
          <ac:spMkLst>
            <pc:docMk/>
            <pc:sldMk cId="2019671369" sldId="434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44.596" v="4345" actId="20577"/>
          <ac:spMkLst>
            <pc:docMk/>
            <pc:sldMk cId="2019671369" sldId="434"/>
            <ac:spMk id="7" creationId="{7D00C42C-E905-ECF3-3936-1E1777789FE0}"/>
          </ac:spMkLst>
        </pc:spChg>
      </pc:sldChg>
      <pc:sldChg chg="addSp delSp modSp add del mod">
        <pc:chgData name="用 共" userId="674416862f0b68f3" providerId="LiveId" clId="{9F164BA5-2C6E-4E0E-B8CB-B8589EA3CDA2}" dt="2022-10-27T17:43:31.446" v="4368" actId="47"/>
        <pc:sldMkLst>
          <pc:docMk/>
          <pc:sldMk cId="1279038408" sldId="435"/>
        </pc:sldMkLst>
        <pc:spChg chg="mod">
          <ac:chgData name="用 共" userId="674416862f0b68f3" providerId="LiveId" clId="{9F164BA5-2C6E-4E0E-B8CB-B8589EA3CDA2}" dt="2022-10-27T17:42:24.691" v="4353" actId="13926"/>
          <ac:spMkLst>
            <pc:docMk/>
            <pc:sldMk cId="1279038408" sldId="435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2:26.370" v="4354" actId="478"/>
          <ac:spMkLst>
            <pc:docMk/>
            <pc:sldMk cId="1279038408" sldId="435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42:19.977" v="4349" actId="478"/>
          <ac:spMkLst>
            <pc:docMk/>
            <pc:sldMk cId="1279038408" sldId="435"/>
            <ac:spMk id="6" creationId="{3AA94699-CFE8-4F3B-2DF6-7A45E925EAEA}"/>
          </ac:spMkLst>
        </pc:spChg>
        <pc:spChg chg="del">
          <ac:chgData name="用 共" userId="674416862f0b68f3" providerId="LiveId" clId="{9F164BA5-2C6E-4E0E-B8CB-B8589EA3CDA2}" dt="2022-10-27T17:42:20.723" v="4350" actId="478"/>
          <ac:spMkLst>
            <pc:docMk/>
            <pc:sldMk cId="1279038408" sldId="435"/>
            <ac:spMk id="7" creationId="{7D00C42C-E905-ECF3-3936-1E1777789FE0}"/>
          </ac:spMkLst>
        </pc:spChg>
        <pc:spChg chg="del">
          <ac:chgData name="用 共" userId="674416862f0b68f3" providerId="LiveId" clId="{9F164BA5-2C6E-4E0E-B8CB-B8589EA3CDA2}" dt="2022-10-27T17:42:22.462" v="4352" actId="478"/>
          <ac:spMkLst>
            <pc:docMk/>
            <pc:sldMk cId="1279038408" sldId="435"/>
            <ac:spMk id="9" creationId="{CC6A13E8-BE6D-2ED7-A477-D27354B0E837}"/>
          </ac:spMkLst>
        </pc:spChg>
        <pc:spChg chg="del">
          <ac:chgData name="用 共" userId="674416862f0b68f3" providerId="LiveId" clId="{9F164BA5-2C6E-4E0E-B8CB-B8589EA3CDA2}" dt="2022-10-27T17:42:21.641" v="4351" actId="478"/>
          <ac:spMkLst>
            <pc:docMk/>
            <pc:sldMk cId="1279038408" sldId="435"/>
            <ac:spMk id="14" creationId="{858BA53E-56E0-72FF-BAB0-1256321720EE}"/>
          </ac:spMkLst>
        </pc:spChg>
        <pc:picChg chg="add del mod">
          <ac:chgData name="用 共" userId="674416862f0b68f3" providerId="LiveId" clId="{9F164BA5-2C6E-4E0E-B8CB-B8589EA3CDA2}" dt="2022-10-27T17:43:04.245" v="4357" actId="21"/>
          <ac:picMkLst>
            <pc:docMk/>
            <pc:sldMk cId="1279038408" sldId="435"/>
            <ac:picMk id="10" creationId="{453C513F-B87D-DE77-97B1-EADA5A66A1D5}"/>
          </ac:picMkLst>
        </pc:picChg>
      </pc:sldChg>
      <pc:sldChg chg="addSp modSp add mod modAnim">
        <pc:chgData name="用 共" userId="674416862f0b68f3" providerId="LiveId" clId="{9F164BA5-2C6E-4E0E-B8CB-B8589EA3CDA2}" dt="2022-10-27T17:43:34.795" v="4369"/>
        <pc:sldMkLst>
          <pc:docMk/>
          <pc:sldMk cId="494551501" sldId="436"/>
        </pc:sldMkLst>
        <pc:picChg chg="add mod">
          <ac:chgData name="用 共" userId="674416862f0b68f3" providerId="LiveId" clId="{9F164BA5-2C6E-4E0E-B8CB-B8589EA3CDA2}" dt="2022-10-27T17:43:24.606" v="4367" actId="1076"/>
          <ac:picMkLst>
            <pc:docMk/>
            <pc:sldMk cId="494551501" sldId="436"/>
            <ac:picMk id="5" creationId="{CBA2D64E-3D04-1081-F807-7EEA7CD8F1E8}"/>
          </ac:picMkLst>
        </pc:picChg>
      </pc:sldChg>
      <pc:sldChg chg="add">
        <pc:chgData name="用 共" userId="674416862f0b68f3" providerId="LiveId" clId="{9F164BA5-2C6E-4E0E-B8CB-B8589EA3CDA2}" dt="2022-10-27T17:46:34.622" v="4371"/>
        <pc:sldMkLst>
          <pc:docMk/>
          <pc:sldMk cId="1218997810" sldId="437"/>
        </pc:sldMkLst>
      </pc:sldChg>
      <pc:sldChg chg="modSp add mod">
        <pc:chgData name="用 共" userId="674416862f0b68f3" providerId="LiveId" clId="{9F164BA5-2C6E-4E0E-B8CB-B8589EA3CDA2}" dt="2022-10-27T17:53:04.624" v="4695" actId="207"/>
        <pc:sldMkLst>
          <pc:docMk/>
          <pc:sldMk cId="2514011406" sldId="438"/>
        </pc:sldMkLst>
        <pc:spChg chg="mod">
          <ac:chgData name="用 共" userId="674416862f0b68f3" providerId="LiveId" clId="{9F164BA5-2C6E-4E0E-B8CB-B8589EA3CDA2}" dt="2022-10-27T17:53:04.624" v="4695" actId="207"/>
          <ac:spMkLst>
            <pc:docMk/>
            <pc:sldMk cId="2514011406" sldId="438"/>
            <ac:spMk id="3" creationId="{A850DB3D-FAE3-D13A-0C21-26A39B926733}"/>
          </ac:spMkLst>
        </pc:spChg>
      </pc:sldChg>
      <pc:sldChg chg="addSp delSp modSp add mod delAnim">
        <pc:chgData name="用 共" userId="674416862f0b68f3" providerId="LiveId" clId="{9F164BA5-2C6E-4E0E-B8CB-B8589EA3CDA2}" dt="2022-10-27T19:42:22.236" v="4883" actId="1076"/>
        <pc:sldMkLst>
          <pc:docMk/>
          <pc:sldMk cId="1991877340" sldId="439"/>
        </pc:sldMkLst>
        <pc:spChg chg="mod">
          <ac:chgData name="用 共" userId="674416862f0b68f3" providerId="LiveId" clId="{9F164BA5-2C6E-4E0E-B8CB-B8589EA3CDA2}" dt="2022-10-27T19:39:13.515" v="4764" actId="20577"/>
          <ac:spMkLst>
            <pc:docMk/>
            <pc:sldMk cId="1991877340" sldId="43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9:40:16.546" v="4775" actId="108"/>
          <ac:spMkLst>
            <pc:docMk/>
            <pc:sldMk cId="1991877340" sldId="439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9:38:51.099" v="4757" actId="14100"/>
          <ac:spMkLst>
            <pc:docMk/>
            <pc:sldMk cId="1991877340" sldId="439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9:40:24.862" v="4777" actId="404"/>
          <ac:spMkLst>
            <pc:docMk/>
            <pc:sldMk cId="1991877340" sldId="439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2:12.466" v="4872" actId="1076"/>
          <ac:spMkLst>
            <pc:docMk/>
            <pc:sldMk cId="1991877340" sldId="439"/>
            <ac:spMk id="8" creationId="{0E46D6A9-752E-15A8-AE51-FC77B54A944A}"/>
          </ac:spMkLst>
        </pc:spChg>
        <pc:spChg chg="add mod">
          <ac:chgData name="用 共" userId="674416862f0b68f3" providerId="LiveId" clId="{9F164BA5-2C6E-4E0E-B8CB-B8589EA3CDA2}" dt="2022-10-27T19:42:22.236" v="4883" actId="1076"/>
          <ac:spMkLst>
            <pc:docMk/>
            <pc:sldMk cId="1991877340" sldId="439"/>
            <ac:spMk id="9" creationId="{FD4D687F-7C15-586B-A31C-391321AE78FE}"/>
          </ac:spMkLst>
        </pc:spChg>
        <pc:picChg chg="del">
          <ac:chgData name="用 共" userId="674416862f0b68f3" providerId="LiveId" clId="{9F164BA5-2C6E-4E0E-B8CB-B8589EA3CDA2}" dt="2022-10-27T19:37:37.442" v="4741" actId="478"/>
          <ac:picMkLst>
            <pc:docMk/>
            <pc:sldMk cId="1991877340" sldId="439"/>
            <ac:picMk id="5" creationId="{CBA2D64E-3D04-1081-F807-7EEA7CD8F1E8}"/>
          </ac:picMkLst>
        </pc:picChg>
      </pc:sldChg>
      <pc:sldChg chg="addSp delSp modSp add mod">
        <pc:chgData name="用 共" userId="674416862f0b68f3" providerId="LiveId" clId="{9F164BA5-2C6E-4E0E-B8CB-B8589EA3CDA2}" dt="2022-10-27T19:46:07.764" v="4989" actId="478"/>
        <pc:sldMkLst>
          <pc:docMk/>
          <pc:sldMk cId="1516172889" sldId="440"/>
        </pc:sldMkLst>
        <pc:spChg chg="add del mod">
          <ac:chgData name="用 共" userId="674416862f0b68f3" providerId="LiveId" clId="{9F164BA5-2C6E-4E0E-B8CB-B8589EA3CDA2}" dt="2022-10-27T19:46:07.764" v="4989" actId="478"/>
          <ac:spMkLst>
            <pc:docMk/>
            <pc:sldMk cId="1516172889" sldId="440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44:51.715" v="4952" actId="20577"/>
          <ac:spMkLst>
            <pc:docMk/>
            <pc:sldMk cId="1516172889" sldId="440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43:14.378" v="4916" actId="1076"/>
          <ac:spMkLst>
            <pc:docMk/>
            <pc:sldMk cId="1516172889" sldId="440"/>
            <ac:spMk id="8" creationId="{0E46D6A9-752E-15A8-AE51-FC77B54A944A}"/>
          </ac:spMkLst>
        </pc:spChg>
        <pc:spChg chg="del">
          <ac:chgData name="用 共" userId="674416862f0b68f3" providerId="LiveId" clId="{9F164BA5-2C6E-4E0E-B8CB-B8589EA3CDA2}" dt="2022-10-27T19:42:46.943" v="4885" actId="478"/>
          <ac:spMkLst>
            <pc:docMk/>
            <pc:sldMk cId="1516172889" sldId="440"/>
            <ac:spMk id="9" creationId="{FD4D687F-7C15-586B-A31C-391321AE78FE}"/>
          </ac:spMkLst>
        </pc:spChg>
      </pc:sldChg>
      <pc:sldChg chg="addSp delSp modSp add mod">
        <pc:chgData name="用 共" userId="674416862f0b68f3" providerId="LiveId" clId="{9F164BA5-2C6E-4E0E-B8CB-B8589EA3CDA2}" dt="2022-10-27T19:47:51.899" v="5039" actId="20577"/>
        <pc:sldMkLst>
          <pc:docMk/>
          <pc:sldMk cId="587306510" sldId="441"/>
        </pc:sldMkLst>
        <pc:spChg chg="mod">
          <ac:chgData name="用 共" userId="674416862f0b68f3" providerId="LiveId" clId="{9F164BA5-2C6E-4E0E-B8CB-B8589EA3CDA2}" dt="2022-10-27T19:45:33.882" v="4957" actId="14100"/>
          <ac:spMkLst>
            <pc:docMk/>
            <pc:sldMk cId="587306510" sldId="44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51.899" v="5039" actId="20577"/>
          <ac:spMkLst>
            <pc:docMk/>
            <pc:sldMk cId="587306510" sldId="441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5:58.255" v="4986" actId="1076"/>
          <ac:spMkLst>
            <pc:docMk/>
            <pc:sldMk cId="587306510" sldId="441"/>
            <ac:spMk id="9" creationId="{731FA38B-7B39-F285-00F9-B38466001009}"/>
          </ac:spMkLst>
        </pc:spChg>
        <pc:spChg chg="add del mod">
          <ac:chgData name="用 共" userId="674416862f0b68f3" providerId="LiveId" clId="{9F164BA5-2C6E-4E0E-B8CB-B8589EA3CDA2}" dt="2022-10-27T19:46:03.062" v="4988" actId="478"/>
          <ac:spMkLst>
            <pc:docMk/>
            <pc:sldMk cId="587306510" sldId="441"/>
            <ac:spMk id="10" creationId="{E1C259A6-9FBB-8402-E48A-F5BB7D1D9D9F}"/>
          </ac:spMkLst>
        </pc:spChg>
      </pc:sldChg>
      <pc:sldChg chg="add del">
        <pc:chgData name="用 共" userId="674416862f0b68f3" providerId="LiveId" clId="{9F164BA5-2C6E-4E0E-B8CB-B8589EA3CDA2}" dt="2022-10-27T19:46:15.237" v="4990" actId="47"/>
        <pc:sldMkLst>
          <pc:docMk/>
          <pc:sldMk cId="2522379247" sldId="442"/>
        </pc:sldMkLst>
      </pc:sldChg>
      <pc:sldChg chg="addSp delSp modSp add mod">
        <pc:chgData name="用 共" userId="674416862f0b68f3" providerId="LiveId" clId="{9F164BA5-2C6E-4E0E-B8CB-B8589EA3CDA2}" dt="2022-10-27T19:47:54.521" v="5041" actId="20577"/>
        <pc:sldMkLst>
          <pc:docMk/>
          <pc:sldMk cId="3901702585" sldId="442"/>
        </pc:sldMkLst>
        <pc:spChg chg="mod">
          <ac:chgData name="用 共" userId="674416862f0b68f3" providerId="LiveId" clId="{9F164BA5-2C6E-4E0E-B8CB-B8589EA3CDA2}" dt="2022-10-27T19:47:54.521" v="5041" actId="20577"/>
          <ac:spMkLst>
            <pc:docMk/>
            <pc:sldMk cId="3901702585" sldId="442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6:51.728" v="5017" actId="478"/>
          <ac:spMkLst>
            <pc:docMk/>
            <pc:sldMk cId="3901702585" sldId="442"/>
            <ac:spMk id="9" creationId="{731FA38B-7B39-F285-00F9-B38466001009}"/>
          </ac:spMkLst>
        </pc:spChg>
        <pc:spChg chg="add mod">
          <ac:chgData name="用 共" userId="674416862f0b68f3" providerId="LiveId" clId="{9F164BA5-2C6E-4E0E-B8CB-B8589EA3CDA2}" dt="2022-10-27T19:46:37.628" v="5014" actId="1076"/>
          <ac:spMkLst>
            <pc:docMk/>
            <pc:sldMk cId="3901702585" sldId="442"/>
            <ac:spMk id="10" creationId="{467A5E50-BED1-4957-E755-BA3612AAE308}"/>
          </ac:spMkLst>
        </pc:spChg>
      </pc:sldChg>
      <pc:sldChg chg="addSp modSp add mod">
        <pc:chgData name="用 共" userId="674416862f0b68f3" providerId="LiveId" clId="{9F164BA5-2C6E-4E0E-B8CB-B8589EA3CDA2}" dt="2022-10-27T19:47:48.589" v="5037" actId="1076"/>
        <pc:sldMkLst>
          <pc:docMk/>
          <pc:sldMk cId="1861893746" sldId="443"/>
        </pc:sldMkLst>
        <pc:spChg chg="mod">
          <ac:chgData name="用 共" userId="674416862f0b68f3" providerId="LiveId" clId="{9F164BA5-2C6E-4E0E-B8CB-B8589EA3CDA2}" dt="2022-10-27T19:47:36.688" v="5033" actId="1076"/>
          <ac:spMkLst>
            <pc:docMk/>
            <pc:sldMk cId="1861893746" sldId="443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44.882" v="5036" actId="20577"/>
          <ac:spMkLst>
            <pc:docMk/>
            <pc:sldMk cId="1861893746" sldId="443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7:48.589" v="5037" actId="1076"/>
          <ac:spMkLst>
            <pc:docMk/>
            <pc:sldMk cId="1861893746" sldId="443"/>
            <ac:spMk id="9" creationId="{D332EEFD-D521-E44B-7BB1-5D880C138362}"/>
          </ac:spMkLst>
        </pc:spChg>
      </pc:sldChg>
      <pc:sldChg chg="addSp delSp modSp add mod">
        <pc:chgData name="用 共" userId="674416862f0b68f3" providerId="LiveId" clId="{9F164BA5-2C6E-4E0E-B8CB-B8589EA3CDA2}" dt="2022-10-27T19:48:41.873" v="5051" actId="478"/>
        <pc:sldMkLst>
          <pc:docMk/>
          <pc:sldMk cId="2542740468" sldId="444"/>
        </pc:sldMkLst>
        <pc:spChg chg="mod">
          <ac:chgData name="用 共" userId="674416862f0b68f3" providerId="LiveId" clId="{9F164BA5-2C6E-4E0E-B8CB-B8589EA3CDA2}" dt="2022-10-27T19:48:36.306" v="5050" actId="13926"/>
          <ac:spMkLst>
            <pc:docMk/>
            <pc:sldMk cId="2542740468" sldId="444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8:41.873" v="5051" actId="478"/>
          <ac:spMkLst>
            <pc:docMk/>
            <pc:sldMk cId="2542740468" sldId="444"/>
            <ac:spMk id="9" creationId="{D332EEFD-D521-E44B-7BB1-5D880C138362}"/>
          </ac:spMkLst>
        </pc:spChg>
        <pc:spChg chg="add mod">
          <ac:chgData name="用 共" userId="674416862f0b68f3" providerId="LiveId" clId="{9F164BA5-2C6E-4E0E-B8CB-B8589EA3CDA2}" dt="2022-10-27T19:48:28.414" v="5048" actId="20577"/>
          <ac:spMkLst>
            <pc:docMk/>
            <pc:sldMk cId="2542740468" sldId="444"/>
            <ac:spMk id="11" creationId="{8DF38DAA-0A3A-0706-ED52-A08EC012F713}"/>
          </ac:spMkLst>
        </pc:spChg>
      </pc:sldChg>
      <pc:sldChg chg="addSp modSp add mod">
        <pc:chgData name="用 共" userId="674416862f0b68f3" providerId="LiveId" clId="{9F164BA5-2C6E-4E0E-B8CB-B8589EA3CDA2}" dt="2022-10-27T19:50:04.322" v="5108" actId="13926"/>
        <pc:sldMkLst>
          <pc:docMk/>
          <pc:sldMk cId="1234788605" sldId="445"/>
        </pc:sldMkLst>
        <pc:spChg chg="mod">
          <ac:chgData name="用 共" userId="674416862f0b68f3" providerId="LiveId" clId="{9F164BA5-2C6E-4E0E-B8CB-B8589EA3CDA2}" dt="2022-10-27T19:49:47.056" v="5106" actId="20577"/>
          <ac:spMkLst>
            <pc:docMk/>
            <pc:sldMk cId="1234788605" sldId="445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50:04.322" v="5108" actId="13926"/>
          <ac:spMkLst>
            <pc:docMk/>
            <pc:sldMk cId="1234788605" sldId="445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9:16.201" v="5085" actId="20577"/>
          <ac:spMkLst>
            <pc:docMk/>
            <pc:sldMk cId="1234788605" sldId="445"/>
            <ac:spMk id="9" creationId="{6F9EE40D-7106-D82C-53A9-6D25FA0C2D0C}"/>
          </ac:spMkLst>
        </pc:spChg>
      </pc:sldChg>
      <pc:sldChg chg="addSp delSp modSp add mod">
        <pc:chgData name="用 共" userId="674416862f0b68f3" providerId="LiveId" clId="{9F164BA5-2C6E-4E0E-B8CB-B8589EA3CDA2}" dt="2022-10-27T19:51:09.147" v="5127" actId="20577"/>
        <pc:sldMkLst>
          <pc:docMk/>
          <pc:sldMk cId="3413659645" sldId="446"/>
        </pc:sldMkLst>
        <pc:spChg chg="mod">
          <ac:chgData name="用 共" userId="674416862f0b68f3" providerId="LiveId" clId="{9F164BA5-2C6E-4E0E-B8CB-B8589EA3CDA2}" dt="2022-10-27T19:51:09.147" v="5127" actId="20577"/>
          <ac:spMkLst>
            <pc:docMk/>
            <pc:sldMk cId="3413659645" sldId="446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0:44.511" v="5124" actId="20577"/>
          <ac:spMkLst>
            <pc:docMk/>
            <pc:sldMk cId="3413659645" sldId="44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0:56.741" v="5125" actId="478"/>
          <ac:spMkLst>
            <pc:docMk/>
            <pc:sldMk cId="3413659645" sldId="446"/>
            <ac:spMk id="9" creationId="{6F9EE40D-7106-D82C-53A9-6D25FA0C2D0C}"/>
          </ac:spMkLst>
        </pc:spChg>
        <pc:spChg chg="add mod">
          <ac:chgData name="用 共" userId="674416862f0b68f3" providerId="LiveId" clId="{9F164BA5-2C6E-4E0E-B8CB-B8589EA3CDA2}" dt="2022-10-27T19:50:28.718" v="5120" actId="1076"/>
          <ac:spMkLst>
            <pc:docMk/>
            <pc:sldMk cId="3413659645" sldId="446"/>
            <ac:spMk id="12" creationId="{FC10F8DA-E3D3-A645-3653-66AB1D0B494E}"/>
          </ac:spMkLst>
        </pc:spChg>
      </pc:sldChg>
      <pc:sldChg chg="modSp add mod">
        <pc:chgData name="用 共" userId="674416862f0b68f3" providerId="LiveId" clId="{9F164BA5-2C6E-4E0E-B8CB-B8589EA3CDA2}" dt="2022-10-27T19:51:36.098" v="5139" actId="20577"/>
        <pc:sldMkLst>
          <pc:docMk/>
          <pc:sldMk cId="4111076727" sldId="447"/>
        </pc:sldMkLst>
        <pc:spChg chg="mod">
          <ac:chgData name="用 共" userId="674416862f0b68f3" providerId="LiveId" clId="{9F164BA5-2C6E-4E0E-B8CB-B8589EA3CDA2}" dt="2022-10-27T19:51:23.230" v="5132" actId="20577"/>
          <ac:spMkLst>
            <pc:docMk/>
            <pc:sldMk cId="4111076727" sldId="447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36.098" v="5139" actId="20577"/>
          <ac:spMkLst>
            <pc:docMk/>
            <pc:sldMk cId="4111076727" sldId="447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1:48.708" v="5144" actId="20577"/>
        <pc:sldMkLst>
          <pc:docMk/>
          <pc:sldMk cId="1863920522" sldId="448"/>
        </pc:sldMkLst>
        <pc:spChg chg="mod">
          <ac:chgData name="用 共" userId="674416862f0b68f3" providerId="LiveId" clId="{9F164BA5-2C6E-4E0E-B8CB-B8589EA3CDA2}" dt="2022-10-27T19:51:29.070" v="5134" actId="20577"/>
          <ac:spMkLst>
            <pc:docMk/>
            <pc:sldMk cId="1863920522" sldId="448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48.708" v="5144" actId="20577"/>
          <ac:spMkLst>
            <pc:docMk/>
            <pc:sldMk cId="1863920522" sldId="448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1:59.739" v="5148"/>
        <pc:sldMkLst>
          <pc:docMk/>
          <pc:sldMk cId="1818450413" sldId="449"/>
        </pc:sldMkLst>
        <pc:spChg chg="mod">
          <ac:chgData name="用 共" userId="674416862f0b68f3" providerId="LiveId" clId="{9F164BA5-2C6E-4E0E-B8CB-B8589EA3CDA2}" dt="2022-10-27T19:51:55.006" v="5146" actId="20577"/>
          <ac:spMkLst>
            <pc:docMk/>
            <pc:sldMk cId="1818450413" sldId="44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1:59.475" v="5147" actId="478"/>
          <ac:spMkLst>
            <pc:docMk/>
            <pc:sldMk cId="1818450413" sldId="44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1:59.739" v="5148"/>
          <ac:spMkLst>
            <pc:docMk/>
            <pc:sldMk cId="1818450413" sldId="449"/>
            <ac:spMk id="9" creationId="{FEF9350A-5D3F-F879-0C35-6D8EAE7A5673}"/>
          </ac:spMkLst>
        </pc:spChg>
      </pc:sldChg>
      <pc:sldChg chg="modSp add mod">
        <pc:chgData name="用 共" userId="674416862f0b68f3" providerId="LiveId" clId="{9F164BA5-2C6E-4E0E-B8CB-B8589EA3CDA2}" dt="2022-10-27T19:53:33.363" v="5184" actId="20577"/>
        <pc:sldMkLst>
          <pc:docMk/>
          <pc:sldMk cId="3651060007" sldId="450"/>
        </pc:sldMkLst>
        <pc:spChg chg="mod">
          <ac:chgData name="用 共" userId="674416862f0b68f3" providerId="LiveId" clId="{9F164BA5-2C6E-4E0E-B8CB-B8589EA3CDA2}" dt="2022-10-27T19:52:17.464" v="5155" actId="20577"/>
          <ac:spMkLst>
            <pc:docMk/>
            <pc:sldMk cId="3651060007" sldId="450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3:33.363" v="5184" actId="20577"/>
          <ac:spMkLst>
            <pc:docMk/>
            <pc:sldMk cId="3651060007" sldId="450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2:38.118" v="5171" actId="20577"/>
        <pc:sldMkLst>
          <pc:docMk/>
          <pc:sldMk cId="11741735" sldId="451"/>
        </pc:sldMkLst>
        <pc:spChg chg="mod">
          <ac:chgData name="用 共" userId="674416862f0b68f3" providerId="LiveId" clId="{9F164BA5-2C6E-4E0E-B8CB-B8589EA3CDA2}" dt="2022-10-27T19:52:22.411" v="5159" actId="20577"/>
          <ac:spMkLst>
            <pc:docMk/>
            <pc:sldMk cId="11741735" sldId="45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2:38.118" v="5171" actId="20577"/>
          <ac:spMkLst>
            <pc:docMk/>
            <pc:sldMk cId="11741735" sldId="451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2:58.022" v="5174"/>
        <pc:sldMkLst>
          <pc:docMk/>
          <pc:sldMk cId="1445947685" sldId="452"/>
        </pc:sldMkLst>
        <pc:spChg chg="mod">
          <ac:chgData name="用 共" userId="674416862f0b68f3" providerId="LiveId" clId="{9F164BA5-2C6E-4E0E-B8CB-B8589EA3CDA2}" dt="2022-10-27T19:52:48.707" v="5172" actId="20577"/>
          <ac:spMkLst>
            <pc:docMk/>
            <pc:sldMk cId="1445947685" sldId="452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2:58.022" v="5174"/>
          <ac:spMkLst>
            <pc:docMk/>
            <pc:sldMk cId="1445947685" sldId="452"/>
            <ac:spMk id="6" creationId="{F1E91EE8-110A-F568-E520-1F5BEAA6A912}"/>
          </ac:spMkLst>
        </pc:spChg>
        <pc:spChg chg="del">
          <ac:chgData name="用 共" userId="674416862f0b68f3" providerId="LiveId" clId="{9F164BA5-2C6E-4E0E-B8CB-B8589EA3CDA2}" dt="2022-10-27T19:52:57.692" v="5173" actId="478"/>
          <ac:spMkLst>
            <pc:docMk/>
            <pc:sldMk cId="1445947685" sldId="452"/>
            <ac:spMk id="9" creationId="{FEF9350A-5D3F-F879-0C35-6D8EAE7A5673}"/>
          </ac:spMkLst>
        </pc:spChg>
      </pc:sldChg>
      <pc:sldChg chg="addSp delSp modSp add mod ord">
        <pc:chgData name="用 共" userId="674416862f0b68f3" providerId="LiveId" clId="{9F164BA5-2C6E-4E0E-B8CB-B8589EA3CDA2}" dt="2022-10-27T20:05:13.779" v="5427" actId="20577"/>
        <pc:sldMkLst>
          <pc:docMk/>
          <pc:sldMk cId="96089783" sldId="453"/>
        </pc:sldMkLst>
        <pc:spChg chg="mod">
          <ac:chgData name="用 共" userId="674416862f0b68f3" providerId="LiveId" clId="{9F164BA5-2C6E-4E0E-B8CB-B8589EA3CDA2}" dt="2022-10-27T20:05:13.779" v="5427" actId="20577"/>
          <ac:spMkLst>
            <pc:docMk/>
            <pc:sldMk cId="96089783" sldId="453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3:59.949" v="5188" actId="478"/>
          <ac:spMkLst>
            <pc:docMk/>
            <pc:sldMk cId="96089783" sldId="453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4:00.229" v="5189"/>
          <ac:spMkLst>
            <pc:docMk/>
            <pc:sldMk cId="96089783" sldId="453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19:54:16.169" v="5206" actId="20577"/>
          <ac:spMkLst>
            <pc:docMk/>
            <pc:sldMk cId="96089783" sldId="453"/>
            <ac:spMk id="11" creationId="{8DF38DAA-0A3A-0706-ED52-A08EC012F713}"/>
          </ac:spMkLst>
        </pc:spChg>
      </pc:sldChg>
      <pc:sldChg chg="addSp delSp modSp add mod">
        <pc:chgData name="用 共" userId="674416862f0b68f3" providerId="LiveId" clId="{9F164BA5-2C6E-4E0E-B8CB-B8589EA3CDA2}" dt="2022-10-27T19:56:13.178" v="5255"/>
        <pc:sldMkLst>
          <pc:docMk/>
          <pc:sldMk cId="4277189408" sldId="454"/>
        </pc:sldMkLst>
        <pc:spChg chg="del">
          <ac:chgData name="用 共" userId="674416862f0b68f3" providerId="LiveId" clId="{9F164BA5-2C6E-4E0E-B8CB-B8589EA3CDA2}" dt="2022-10-27T19:56:12.918" v="5254" actId="478"/>
          <ac:spMkLst>
            <pc:docMk/>
            <pc:sldMk cId="4277189408" sldId="454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4:42.779" v="5225" actId="1076"/>
          <ac:spMkLst>
            <pc:docMk/>
            <pc:sldMk cId="4277189408" sldId="454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4:46.545" v="5226" actId="13926"/>
          <ac:spMkLst>
            <pc:docMk/>
            <pc:sldMk cId="4277189408" sldId="454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56:13.178" v="5255"/>
          <ac:spMkLst>
            <pc:docMk/>
            <pc:sldMk cId="4277189408" sldId="454"/>
            <ac:spMk id="12" creationId="{DCB66C80-0FF5-E744-F06F-E7BB724C49EE}"/>
          </ac:spMkLst>
        </pc:spChg>
      </pc:sldChg>
      <pc:sldChg chg="addSp modSp add mod">
        <pc:chgData name="用 共" userId="674416862f0b68f3" providerId="LiveId" clId="{9F164BA5-2C6E-4E0E-B8CB-B8589EA3CDA2}" dt="2022-10-27T19:55:57.639" v="5253" actId="14100"/>
        <pc:sldMkLst>
          <pc:docMk/>
          <pc:sldMk cId="481838944" sldId="455"/>
        </pc:sldMkLst>
        <pc:spChg chg="mod">
          <ac:chgData name="用 共" userId="674416862f0b68f3" providerId="LiveId" clId="{9F164BA5-2C6E-4E0E-B8CB-B8589EA3CDA2}" dt="2022-10-27T19:55:57.639" v="5253" actId="14100"/>
          <ac:spMkLst>
            <pc:docMk/>
            <pc:sldMk cId="481838944" sldId="455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5:07.622" v="5241" actId="13926"/>
          <ac:spMkLst>
            <pc:docMk/>
            <pc:sldMk cId="481838944" sldId="455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19:55:12.051" v="5242" actId="20577"/>
          <ac:spMkLst>
            <pc:docMk/>
            <pc:sldMk cId="481838944" sldId="455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19:55:00.549" v="5240" actId="1076"/>
          <ac:spMkLst>
            <pc:docMk/>
            <pc:sldMk cId="481838944" sldId="455"/>
            <ac:spMk id="12" creationId="{8B520C19-6D74-E5FF-1261-C771C4784C4C}"/>
          </ac:spMkLst>
        </pc:spChg>
      </pc:sldChg>
      <pc:sldChg chg="addSp delSp modSp add mod">
        <pc:chgData name="用 共" userId="674416862f0b68f3" providerId="LiveId" clId="{9F164BA5-2C6E-4E0E-B8CB-B8589EA3CDA2}" dt="2022-10-27T19:56:37.177" v="5266" actId="1076"/>
        <pc:sldMkLst>
          <pc:docMk/>
          <pc:sldMk cId="3746151840" sldId="456"/>
        </pc:sldMkLst>
        <pc:spChg chg="del">
          <ac:chgData name="用 共" userId="674416862f0b68f3" providerId="LiveId" clId="{9F164BA5-2C6E-4E0E-B8CB-B8589EA3CDA2}" dt="2022-10-27T19:56:20.136" v="5256" actId="478"/>
          <ac:spMkLst>
            <pc:docMk/>
            <pc:sldMk cId="3746151840" sldId="45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5:25.025" v="5244" actId="478"/>
          <ac:spMkLst>
            <pc:docMk/>
            <pc:sldMk cId="3746151840" sldId="456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5:44.212" v="5251" actId="13926"/>
          <ac:spMkLst>
            <pc:docMk/>
            <pc:sldMk cId="3746151840" sldId="45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5:39.481" v="5250" actId="478"/>
          <ac:spMkLst>
            <pc:docMk/>
            <pc:sldMk cId="3746151840" sldId="456"/>
            <ac:spMk id="12" creationId="{8B520C19-6D74-E5FF-1261-C771C4784C4C}"/>
          </ac:spMkLst>
        </pc:spChg>
        <pc:spChg chg="add mod">
          <ac:chgData name="用 共" userId="674416862f0b68f3" providerId="LiveId" clId="{9F164BA5-2C6E-4E0E-B8CB-B8589EA3CDA2}" dt="2022-10-27T19:56:23.963" v="5261" actId="20577"/>
          <ac:spMkLst>
            <pc:docMk/>
            <pc:sldMk cId="3746151840" sldId="456"/>
            <ac:spMk id="13" creationId="{FC3712E7-29A7-2745-7D7A-72F546AF14AA}"/>
          </ac:spMkLst>
        </pc:spChg>
        <pc:spChg chg="add mod">
          <ac:chgData name="用 共" userId="674416862f0b68f3" providerId="LiveId" clId="{9F164BA5-2C6E-4E0E-B8CB-B8589EA3CDA2}" dt="2022-10-27T19:56:37.177" v="5266" actId="1076"/>
          <ac:spMkLst>
            <pc:docMk/>
            <pc:sldMk cId="3746151840" sldId="456"/>
            <ac:spMk id="14" creationId="{FCFDC7CF-26FB-DBEF-AA4E-8F8E3A0D060F}"/>
          </ac:spMkLst>
        </pc:spChg>
      </pc:sldChg>
      <pc:sldChg chg="addSp delSp modSp add mod">
        <pc:chgData name="用 共" userId="674416862f0b68f3" providerId="LiveId" clId="{9F164BA5-2C6E-4E0E-B8CB-B8589EA3CDA2}" dt="2022-10-27T19:57:30.315" v="5273"/>
        <pc:sldMkLst>
          <pc:docMk/>
          <pc:sldMk cId="1987535333" sldId="457"/>
        </pc:sldMkLst>
        <pc:spChg chg="mod">
          <ac:chgData name="用 共" userId="674416862f0b68f3" providerId="LiveId" clId="{9F164BA5-2C6E-4E0E-B8CB-B8589EA3CDA2}" dt="2022-10-27T19:57:27.551" v="5271" actId="20577"/>
          <ac:spMkLst>
            <pc:docMk/>
            <pc:sldMk cId="1987535333" sldId="457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0.066" v="5272" actId="478"/>
          <ac:spMkLst>
            <pc:docMk/>
            <pc:sldMk cId="1987535333" sldId="457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0.315" v="5273"/>
          <ac:spMkLst>
            <pc:docMk/>
            <pc:sldMk cId="1987535333" sldId="457"/>
            <ac:spMk id="11" creationId="{FE14F907-1DED-61AB-062E-AAC81A060A42}"/>
          </ac:spMkLst>
        </pc:spChg>
      </pc:sldChg>
      <pc:sldChg chg="addSp delSp modSp add mod">
        <pc:chgData name="用 共" userId="674416862f0b68f3" providerId="LiveId" clId="{9F164BA5-2C6E-4E0E-B8CB-B8589EA3CDA2}" dt="2022-10-27T19:57:42.465" v="5277" actId="20577"/>
        <pc:sldMkLst>
          <pc:docMk/>
          <pc:sldMk cId="724692276" sldId="458"/>
        </pc:sldMkLst>
        <pc:spChg chg="mod">
          <ac:chgData name="用 共" userId="674416862f0b68f3" providerId="LiveId" clId="{9F164BA5-2C6E-4E0E-B8CB-B8589EA3CDA2}" dt="2022-10-27T19:57:42.465" v="5277" actId="20577"/>
          <ac:spMkLst>
            <pc:docMk/>
            <pc:sldMk cId="724692276" sldId="458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9.244" v="5274" actId="478"/>
          <ac:spMkLst>
            <pc:docMk/>
            <pc:sldMk cId="724692276" sldId="458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9.531" v="5275"/>
          <ac:spMkLst>
            <pc:docMk/>
            <pc:sldMk cId="724692276" sldId="458"/>
            <ac:spMk id="9" creationId="{EC3D5531-C9A7-4C2D-399D-06BC8F5800D5}"/>
          </ac:spMkLst>
        </pc:spChg>
      </pc:sldChg>
      <pc:sldChg chg="addSp delSp modSp add mod">
        <pc:chgData name="用 共" userId="674416862f0b68f3" providerId="LiveId" clId="{9F164BA5-2C6E-4E0E-B8CB-B8589EA3CDA2}" dt="2022-10-27T19:57:58.262" v="5292" actId="20577"/>
        <pc:sldMkLst>
          <pc:docMk/>
          <pc:sldMk cId="1797274480" sldId="459"/>
        </pc:sldMkLst>
        <pc:spChg chg="mod">
          <ac:chgData name="用 共" userId="674416862f0b68f3" providerId="LiveId" clId="{9F164BA5-2C6E-4E0E-B8CB-B8589EA3CDA2}" dt="2022-10-27T19:57:48.178" v="5279" actId="20577"/>
          <ac:spMkLst>
            <pc:docMk/>
            <pc:sldMk cId="1797274480" sldId="45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50.454" v="5280" actId="478"/>
          <ac:spMkLst>
            <pc:docMk/>
            <pc:sldMk cId="1797274480" sldId="45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58.262" v="5292" actId="20577"/>
          <ac:spMkLst>
            <pc:docMk/>
            <pc:sldMk cId="1797274480" sldId="459"/>
            <ac:spMk id="12" creationId="{756335AD-817F-9B9B-D900-F09498547B08}"/>
          </ac:spMkLst>
        </pc:spChg>
      </pc:sldChg>
      <pc:sldChg chg="addSp delSp modSp add mod">
        <pc:chgData name="用 共" userId="674416862f0b68f3" providerId="LiveId" clId="{9F164BA5-2C6E-4E0E-B8CB-B8589EA3CDA2}" dt="2022-10-27T19:58:05.953" v="5296"/>
        <pc:sldMkLst>
          <pc:docMk/>
          <pc:sldMk cId="664798591" sldId="460"/>
        </pc:sldMkLst>
        <pc:spChg chg="mod">
          <ac:chgData name="用 共" userId="674416862f0b68f3" providerId="LiveId" clId="{9F164BA5-2C6E-4E0E-B8CB-B8589EA3CDA2}" dt="2022-10-27T19:58:04.062" v="5294" actId="20577"/>
          <ac:spMkLst>
            <pc:docMk/>
            <pc:sldMk cId="664798591" sldId="460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05.688" v="5295" actId="478"/>
          <ac:spMkLst>
            <pc:docMk/>
            <pc:sldMk cId="664798591" sldId="460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05.953" v="5296"/>
          <ac:spMkLst>
            <pc:docMk/>
            <pc:sldMk cId="664798591" sldId="460"/>
            <ac:spMk id="9" creationId="{A01BCFD7-B985-599E-A42C-B563EFB7C831}"/>
          </ac:spMkLst>
        </pc:spChg>
      </pc:sldChg>
      <pc:sldChg chg="addSp delSp modSp add mod">
        <pc:chgData name="用 共" userId="674416862f0b68f3" providerId="LiveId" clId="{9F164BA5-2C6E-4E0E-B8CB-B8589EA3CDA2}" dt="2022-10-27T19:58:12.681" v="5300"/>
        <pc:sldMkLst>
          <pc:docMk/>
          <pc:sldMk cId="534389144" sldId="461"/>
        </pc:sldMkLst>
        <pc:spChg chg="mod">
          <ac:chgData name="用 共" userId="674416862f0b68f3" providerId="LiveId" clId="{9F164BA5-2C6E-4E0E-B8CB-B8589EA3CDA2}" dt="2022-10-27T19:58:10.041" v="5298" actId="20577"/>
          <ac:spMkLst>
            <pc:docMk/>
            <pc:sldMk cId="534389144" sldId="461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2.350" v="5299" actId="478"/>
          <ac:spMkLst>
            <pc:docMk/>
            <pc:sldMk cId="534389144" sldId="461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12.681" v="5300"/>
          <ac:spMkLst>
            <pc:docMk/>
            <pc:sldMk cId="534389144" sldId="461"/>
            <ac:spMk id="9" creationId="{BDA1DA5E-A793-473A-E7D8-B49D2CD789BA}"/>
          </ac:spMkLst>
        </pc:spChg>
      </pc:sldChg>
      <pc:sldChg chg="addSp delSp modSp add mod">
        <pc:chgData name="用 共" userId="674416862f0b68f3" providerId="LiveId" clId="{9F164BA5-2C6E-4E0E-B8CB-B8589EA3CDA2}" dt="2022-10-27T19:58:28.353" v="5316" actId="20577"/>
        <pc:sldMkLst>
          <pc:docMk/>
          <pc:sldMk cId="2694688833" sldId="462"/>
        </pc:sldMkLst>
        <pc:spChg chg="mod">
          <ac:chgData name="用 共" userId="674416862f0b68f3" providerId="LiveId" clId="{9F164BA5-2C6E-4E0E-B8CB-B8589EA3CDA2}" dt="2022-10-27T19:58:15.543" v="5302" actId="20577"/>
          <ac:spMkLst>
            <pc:docMk/>
            <pc:sldMk cId="2694688833" sldId="462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7.041" v="5303" actId="478"/>
          <ac:spMkLst>
            <pc:docMk/>
            <pc:sldMk cId="2694688833" sldId="462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28.353" v="5316" actId="20577"/>
          <ac:spMkLst>
            <pc:docMk/>
            <pc:sldMk cId="2694688833" sldId="462"/>
            <ac:spMk id="12" creationId="{3C82F145-11AE-8CD4-D415-83E349AC8AF7}"/>
          </ac:spMkLst>
        </pc:spChg>
      </pc:sldChg>
      <pc:sldChg chg="addSp delSp modSp add mod">
        <pc:chgData name="用 共" userId="674416862f0b68f3" providerId="LiveId" clId="{9F164BA5-2C6E-4E0E-B8CB-B8589EA3CDA2}" dt="2022-10-27T19:58:38.693" v="5320"/>
        <pc:sldMkLst>
          <pc:docMk/>
          <pc:sldMk cId="1410061061" sldId="463"/>
        </pc:sldMkLst>
        <pc:spChg chg="mod">
          <ac:chgData name="用 共" userId="674416862f0b68f3" providerId="LiveId" clId="{9F164BA5-2C6E-4E0E-B8CB-B8589EA3CDA2}" dt="2022-10-27T19:58:36.919" v="5318" actId="20577"/>
          <ac:spMkLst>
            <pc:docMk/>
            <pc:sldMk cId="1410061061" sldId="463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8:38.693" v="5320"/>
          <ac:spMkLst>
            <pc:docMk/>
            <pc:sldMk cId="1410061061" sldId="463"/>
            <ac:spMk id="6" creationId="{88F61248-2EC7-64D4-75C8-CDDDEDE298A3}"/>
          </ac:spMkLst>
        </pc:spChg>
        <pc:spChg chg="del">
          <ac:chgData name="用 共" userId="674416862f0b68f3" providerId="LiveId" clId="{9F164BA5-2C6E-4E0E-B8CB-B8589EA3CDA2}" dt="2022-10-27T19:58:38.504" v="5319" actId="478"/>
          <ac:spMkLst>
            <pc:docMk/>
            <pc:sldMk cId="1410061061" sldId="463"/>
            <ac:spMk id="9" creationId="{FEF9350A-5D3F-F879-0C35-6D8EAE7A5673}"/>
          </ac:spMkLst>
        </pc:spChg>
      </pc:sldChg>
      <pc:sldChg chg="addSp delSp modSp add mod">
        <pc:chgData name="用 共" userId="674416862f0b68f3" providerId="LiveId" clId="{9F164BA5-2C6E-4E0E-B8CB-B8589EA3CDA2}" dt="2022-10-27T20:05:47.169" v="5429"/>
        <pc:sldMkLst>
          <pc:docMk/>
          <pc:sldMk cId="3236265714" sldId="464"/>
        </pc:sldMkLst>
        <pc:spChg chg="mod">
          <ac:chgData name="用 共" userId="674416862f0b68f3" providerId="LiveId" clId="{9F164BA5-2C6E-4E0E-B8CB-B8589EA3CDA2}" dt="2022-10-27T19:58:45.800" v="5322" actId="20577"/>
          <ac:spMkLst>
            <pc:docMk/>
            <pc:sldMk cId="3236265714" sldId="464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20:05:46.896" v="5428" actId="478"/>
          <ac:spMkLst>
            <pc:docMk/>
            <pc:sldMk cId="3236265714" sldId="464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20:05:47.169" v="5429"/>
          <ac:spMkLst>
            <pc:docMk/>
            <pc:sldMk cId="3236265714" sldId="464"/>
            <ac:spMk id="9" creationId="{18D90722-C378-61B7-EB13-73D1AB69EB31}"/>
          </ac:spMkLst>
        </pc:spChg>
      </pc:sldChg>
      <pc:sldChg chg="addSp delSp modSp add mod">
        <pc:chgData name="用 共" userId="674416862f0b68f3" providerId="LiveId" clId="{9F164BA5-2C6E-4E0E-B8CB-B8589EA3CDA2}" dt="2022-10-27T19:59:10.104" v="5334" actId="20577"/>
        <pc:sldMkLst>
          <pc:docMk/>
          <pc:sldMk cId="1039511618" sldId="465"/>
        </pc:sldMkLst>
        <pc:spChg chg="mod">
          <ac:chgData name="用 共" userId="674416862f0b68f3" providerId="LiveId" clId="{9F164BA5-2C6E-4E0E-B8CB-B8589EA3CDA2}" dt="2022-10-27T19:58:48.930" v="5324" actId="20577"/>
          <ac:spMkLst>
            <pc:docMk/>
            <pc:sldMk cId="1039511618" sldId="465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53.188" v="5325" actId="478"/>
          <ac:spMkLst>
            <pc:docMk/>
            <pc:sldMk cId="1039511618" sldId="465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9:10.104" v="5334" actId="20577"/>
          <ac:spMkLst>
            <pc:docMk/>
            <pc:sldMk cId="1039511618" sldId="465"/>
            <ac:spMk id="12" creationId="{2F77A14E-3B72-5A3C-0A96-04DF02E57777}"/>
          </ac:spMkLst>
        </pc:spChg>
      </pc:sldChg>
      <pc:sldChg chg="addSp delSp modSp add mod">
        <pc:chgData name="用 共" userId="674416862f0b68f3" providerId="LiveId" clId="{9F164BA5-2C6E-4E0E-B8CB-B8589EA3CDA2}" dt="2022-10-27T19:59:42.251" v="5338"/>
        <pc:sldMkLst>
          <pc:docMk/>
          <pc:sldMk cId="2141169439" sldId="466"/>
        </pc:sldMkLst>
        <pc:spChg chg="mod">
          <ac:chgData name="用 共" userId="674416862f0b68f3" providerId="LiveId" clId="{9F164BA5-2C6E-4E0E-B8CB-B8589EA3CDA2}" dt="2022-10-27T19:59:40.100" v="5336" actId="20577"/>
          <ac:spMkLst>
            <pc:docMk/>
            <pc:sldMk cId="2141169439" sldId="46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9:41.992" v="5337" actId="478"/>
          <ac:spMkLst>
            <pc:docMk/>
            <pc:sldMk cId="2141169439" sldId="466"/>
            <ac:spMk id="6" creationId="{F1E91EE8-110A-F568-E520-1F5BEAA6A912}"/>
          </ac:spMkLst>
        </pc:spChg>
        <pc:spChg chg="add mod">
          <ac:chgData name="用 共" userId="674416862f0b68f3" providerId="LiveId" clId="{9F164BA5-2C6E-4E0E-B8CB-B8589EA3CDA2}" dt="2022-10-27T19:59:42.251" v="5338"/>
          <ac:spMkLst>
            <pc:docMk/>
            <pc:sldMk cId="2141169439" sldId="466"/>
            <ac:spMk id="9" creationId="{2FF76B55-A749-3D1B-E579-24AB5EA1E4D4}"/>
          </ac:spMkLst>
        </pc:spChg>
      </pc:sldChg>
      <pc:sldChg chg="addSp delSp modSp add mod">
        <pc:chgData name="用 共" userId="674416862f0b68f3" providerId="LiveId" clId="{9F164BA5-2C6E-4E0E-B8CB-B8589EA3CDA2}" dt="2022-10-27T20:02:02.969" v="5373" actId="13926"/>
        <pc:sldMkLst>
          <pc:docMk/>
          <pc:sldMk cId="3490984081" sldId="467"/>
        </pc:sldMkLst>
        <pc:spChg chg="add del mod">
          <ac:chgData name="用 共" userId="674416862f0b68f3" providerId="LiveId" clId="{9F164BA5-2C6E-4E0E-B8CB-B8589EA3CDA2}" dt="2022-10-27T20:01:36.185" v="5357"/>
          <ac:spMkLst>
            <pc:docMk/>
            <pc:sldMk cId="3490984081" sldId="467"/>
            <ac:spMk id="5" creationId="{B38A7F61-DF2D-6283-920A-BD44B23DC259}"/>
          </ac:spMkLst>
        </pc:spChg>
        <pc:spChg chg="mod">
          <ac:chgData name="用 共" userId="674416862f0b68f3" providerId="LiveId" clId="{9F164BA5-2C6E-4E0E-B8CB-B8589EA3CDA2}" dt="2022-10-27T20:01:52.703" v="5371" actId="14100"/>
          <ac:spMkLst>
            <pc:docMk/>
            <pc:sldMk cId="3490984081" sldId="467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20:02:02.969" v="5373" actId="13926"/>
          <ac:spMkLst>
            <pc:docMk/>
            <pc:sldMk cId="3490984081" sldId="467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37.198" v="5358" actId="478"/>
          <ac:spMkLst>
            <pc:docMk/>
            <pc:sldMk cId="3490984081" sldId="467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20:00:04.561" v="5343" actId="20577"/>
          <ac:spMkLst>
            <pc:docMk/>
            <pc:sldMk cId="3490984081" sldId="467"/>
            <ac:spMk id="12" creationId="{DCB66C80-0FF5-E744-F06F-E7BB724C49EE}"/>
          </ac:spMkLst>
        </pc:spChg>
        <pc:spChg chg="add mod">
          <ac:chgData name="用 共" userId="674416862f0b68f3" providerId="LiveId" clId="{9F164BA5-2C6E-4E0E-B8CB-B8589EA3CDA2}" dt="2022-10-27T20:01:37.439" v="5359"/>
          <ac:spMkLst>
            <pc:docMk/>
            <pc:sldMk cId="3490984081" sldId="467"/>
            <ac:spMk id="13" creationId="{0CBE24AA-33D3-A226-1A26-08CFB9FA2B44}"/>
          </ac:spMkLst>
        </pc:spChg>
        <pc:spChg chg="add mod">
          <ac:chgData name="用 共" userId="674416862f0b68f3" providerId="LiveId" clId="{9F164BA5-2C6E-4E0E-B8CB-B8589EA3CDA2}" dt="2022-10-27T20:01:55.948" v="5372"/>
          <ac:spMkLst>
            <pc:docMk/>
            <pc:sldMk cId="3490984081" sldId="467"/>
            <ac:spMk id="14" creationId="{0C98065D-EDD2-190D-FEA5-17CE5D56661A}"/>
          </ac:spMkLst>
        </pc:spChg>
      </pc:sldChg>
      <pc:sldChg chg="addSp delSp modSp add del mod">
        <pc:chgData name="用 共" userId="674416862f0b68f3" providerId="LiveId" clId="{9F164BA5-2C6E-4E0E-B8CB-B8589EA3CDA2}" dt="2022-10-27T20:02:19.289" v="5374" actId="47"/>
        <pc:sldMkLst>
          <pc:docMk/>
          <pc:sldMk cId="3842597902" sldId="468"/>
        </pc:sldMkLst>
        <pc:spChg chg="del">
          <ac:chgData name="用 共" userId="674416862f0b68f3" providerId="LiveId" clId="{9F164BA5-2C6E-4E0E-B8CB-B8589EA3CDA2}" dt="2022-10-27T20:01:40.361" v="5360" actId="478"/>
          <ac:spMkLst>
            <pc:docMk/>
            <pc:sldMk cId="3842597902" sldId="468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20:01:40.830" v="5361"/>
          <ac:spMkLst>
            <pc:docMk/>
            <pc:sldMk cId="3842597902" sldId="468"/>
            <ac:spMk id="13" creationId="{ACDD2124-7611-BE58-B436-D9C8D5B66783}"/>
          </ac:spMkLst>
        </pc:spChg>
      </pc:sldChg>
      <pc:sldChg chg="addSp delSp modSp add mod">
        <pc:chgData name="用 共" userId="674416862f0b68f3" providerId="LiveId" clId="{9F164BA5-2C6E-4E0E-B8CB-B8589EA3CDA2}" dt="2022-10-27T20:01:15.677" v="5353" actId="478"/>
        <pc:sldMkLst>
          <pc:docMk/>
          <pc:sldMk cId="3683400535" sldId="469"/>
        </pc:sldMkLst>
        <pc:spChg chg="add mod">
          <ac:chgData name="用 共" userId="674416862f0b68f3" providerId="LiveId" clId="{9F164BA5-2C6E-4E0E-B8CB-B8589EA3CDA2}" dt="2022-10-27T20:00:25.162" v="5346"/>
          <ac:spMkLst>
            <pc:docMk/>
            <pc:sldMk cId="3683400535" sldId="469"/>
            <ac:spMk id="6" creationId="{1A95EFDF-9B6D-33C0-07F2-AD9555EE64AC}"/>
          </ac:spMkLst>
        </pc:spChg>
        <pc:spChg chg="mod">
          <ac:chgData name="用 共" userId="674416862f0b68f3" providerId="LiveId" clId="{9F164BA5-2C6E-4E0E-B8CB-B8589EA3CDA2}" dt="2022-10-27T20:01:04.397" v="5352" actId="13926"/>
          <ac:spMkLst>
            <pc:docMk/>
            <pc:sldMk cId="3683400535" sldId="469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15.677" v="5353" actId="478"/>
          <ac:spMkLst>
            <pc:docMk/>
            <pc:sldMk cId="3683400535" sldId="469"/>
            <ac:spMk id="12" creationId="{FC10F8DA-E3D3-A645-3653-66AB1D0B494E}"/>
          </ac:spMkLst>
        </pc:spChg>
      </pc:sldChg>
      <pc:sldChg chg="addSp modSp add mod">
        <pc:chgData name="用 共" userId="674416862f0b68f3" providerId="LiveId" clId="{9F164BA5-2C6E-4E0E-B8CB-B8589EA3CDA2}" dt="2022-10-27T20:03:28.520" v="5394" actId="20577"/>
        <pc:sldMkLst>
          <pc:docMk/>
          <pc:sldMk cId="139437735" sldId="470"/>
        </pc:sldMkLst>
        <pc:spChg chg="add mod">
          <ac:chgData name="用 共" userId="674416862f0b68f3" providerId="LiveId" clId="{9F164BA5-2C6E-4E0E-B8CB-B8589EA3CDA2}" dt="2022-10-27T20:03:23.585" v="5392" actId="1076"/>
          <ac:spMkLst>
            <pc:docMk/>
            <pc:sldMk cId="139437735" sldId="470"/>
            <ac:spMk id="5" creationId="{AD9E07BD-70F8-B848-9F7E-54C19194BDAA}"/>
          </ac:spMkLst>
        </pc:spChg>
        <pc:spChg chg="mod">
          <ac:chgData name="用 共" userId="674416862f0b68f3" providerId="LiveId" clId="{9F164BA5-2C6E-4E0E-B8CB-B8589EA3CDA2}" dt="2022-10-27T20:03:09.915" v="5382" actId="20577"/>
          <ac:spMkLst>
            <pc:docMk/>
            <pc:sldMk cId="139437735" sldId="470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3:28.520" v="5394" actId="20577"/>
          <ac:spMkLst>
            <pc:docMk/>
            <pc:sldMk cId="139437735" sldId="470"/>
            <ac:spMk id="12" creationId="{DCB66C80-0FF5-E744-F06F-E7BB724C49EE}"/>
          </ac:spMkLst>
        </pc:spChg>
      </pc:sldChg>
      <pc:sldChg chg="add del">
        <pc:chgData name="用 共" userId="674416862f0b68f3" providerId="LiveId" clId="{9F164BA5-2C6E-4E0E-B8CB-B8589EA3CDA2}" dt="2022-10-27T20:01:27.327" v="5355" actId="47"/>
        <pc:sldMkLst>
          <pc:docMk/>
          <pc:sldMk cId="854710506" sldId="470"/>
        </pc:sldMkLst>
      </pc:sldChg>
      <pc:sldChg chg="modSp add mod">
        <pc:chgData name="用 共" userId="674416862f0b68f3" providerId="LiveId" clId="{9F164BA5-2C6E-4E0E-B8CB-B8589EA3CDA2}" dt="2022-10-27T20:04:06.601" v="5402" actId="20577"/>
        <pc:sldMkLst>
          <pc:docMk/>
          <pc:sldMk cId="263584004" sldId="471"/>
        </pc:sldMkLst>
        <pc:spChg chg="mod">
          <ac:chgData name="用 共" userId="674416862f0b68f3" providerId="LiveId" clId="{9F164BA5-2C6E-4E0E-B8CB-B8589EA3CDA2}" dt="2022-10-27T20:04:02.311" v="5397" actId="13926"/>
          <ac:spMkLst>
            <pc:docMk/>
            <pc:sldMk cId="263584004" sldId="471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4:06.601" v="5402" actId="20577"/>
          <ac:spMkLst>
            <pc:docMk/>
            <pc:sldMk cId="263584004" sldId="471"/>
            <ac:spMk id="10" creationId="{467A5E50-BED1-4957-E755-BA3612AAE308}"/>
          </ac:spMkLst>
        </pc:spChg>
      </pc:sldChg>
      <pc:sldChg chg="addSp delSp modSp add mod">
        <pc:chgData name="用 共" userId="674416862f0b68f3" providerId="LiveId" clId="{9F164BA5-2C6E-4E0E-B8CB-B8589EA3CDA2}" dt="2022-10-27T20:04:35.748" v="5408" actId="478"/>
        <pc:sldMkLst>
          <pc:docMk/>
          <pc:sldMk cId="332451163" sldId="472"/>
        </pc:sldMkLst>
        <pc:spChg chg="mod">
          <ac:chgData name="用 共" userId="674416862f0b68f3" providerId="LiveId" clId="{9F164BA5-2C6E-4E0E-B8CB-B8589EA3CDA2}" dt="2022-10-27T20:04:24.907" v="5406" actId="13926"/>
          <ac:spMkLst>
            <pc:docMk/>
            <pc:sldMk cId="332451163" sldId="472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20:04:19.546" v="5405" actId="1076"/>
          <ac:spMkLst>
            <pc:docMk/>
            <pc:sldMk cId="332451163" sldId="472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5.748" v="5408" actId="478"/>
          <ac:spMkLst>
            <pc:docMk/>
            <pc:sldMk cId="332451163" sldId="472"/>
            <ac:spMk id="12" creationId="{DCB66C80-0FF5-E744-F06F-E7BB724C49EE}"/>
          </ac:spMkLst>
        </pc:spChg>
      </pc:sldChg>
      <pc:sldChg chg="delSp modSp add mod">
        <pc:chgData name="用 共" userId="674416862f0b68f3" providerId="LiveId" clId="{9F164BA5-2C6E-4E0E-B8CB-B8589EA3CDA2}" dt="2022-10-27T20:04:47.833" v="5423" actId="1076"/>
        <pc:sldMkLst>
          <pc:docMk/>
          <pc:sldMk cId="3276137386" sldId="473"/>
        </pc:sldMkLst>
        <pc:spChg chg="mod">
          <ac:chgData name="用 共" userId="674416862f0b68f3" providerId="LiveId" clId="{9F164BA5-2C6E-4E0E-B8CB-B8589EA3CDA2}" dt="2022-10-27T20:04:47.833" v="5423" actId="1076"/>
          <ac:spMkLst>
            <pc:docMk/>
            <pc:sldMk cId="3276137386" sldId="473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9.935" v="5409" actId="478"/>
          <ac:spMkLst>
            <pc:docMk/>
            <pc:sldMk cId="3276137386" sldId="473"/>
            <ac:spMk id="12" creationId="{DCB66C80-0FF5-E744-F06F-E7BB724C49EE}"/>
          </ac:spMkLst>
        </pc:spChg>
      </pc:sldChg>
      <pc:sldMasterChg chg="modTransition modSldLayout">
        <pc:chgData name="用 共" userId="674416862f0b68f3" providerId="LiveId" clId="{9F164BA5-2C6E-4E0E-B8CB-B8589EA3CDA2}" dt="2022-10-27T15:12:15.184" v="2103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E2DDEEAE-6B50-45F9-8B4A-198B56BA5C69}"/>
    <pc:docChg chg="undo redo custSel addSld delSld modSld sldOrd modMainMaster addSection delSection modSection">
      <pc:chgData name="用 共" userId="674416862f0b68f3" providerId="LiveId" clId="{E2DDEEAE-6B50-45F9-8B4A-198B56BA5C69}" dt="2022-11-03T20:56:33.357" v="5015" actId="14100"/>
      <pc:docMkLst>
        <pc:docMk/>
      </pc:docMkLst>
      <pc:sldChg chg="addSp delSp modSp mod modTransition">
        <pc:chgData name="用 共" userId="674416862f0b68f3" providerId="LiveId" clId="{E2DDEEAE-6B50-45F9-8B4A-198B56BA5C69}" dt="2022-11-03T15:48:42.988" v="1149"/>
        <pc:sldMkLst>
          <pc:docMk/>
          <pc:sldMk cId="1497024218" sldId="258"/>
        </pc:sldMkLst>
        <pc:spChg chg="mod">
          <ac:chgData name="用 共" userId="674416862f0b68f3" providerId="LiveId" clId="{E2DDEEAE-6B50-45F9-8B4A-198B56BA5C69}" dt="2022-11-03T14:19:52.771" v="38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E2DDEEAE-6B50-45F9-8B4A-198B56BA5C69}" dt="2022-11-03T14:20:01.156" v="42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E2DDEEAE-6B50-45F9-8B4A-198B56BA5C69}" dt="2022-11-03T14:30:29.408" v="76" actId="108"/>
          <ac:spMkLst>
            <pc:docMk/>
            <pc:sldMk cId="1497024218" sldId="258"/>
            <ac:spMk id="6" creationId="{2494F863-AACA-B228-6F91-C8FA66F6FB06}"/>
          </ac:spMkLst>
        </pc:spChg>
        <pc:spChg chg="add del mod">
          <ac:chgData name="用 共" userId="674416862f0b68f3" providerId="LiveId" clId="{E2DDEEAE-6B50-45F9-8B4A-198B56BA5C69}" dt="2022-11-03T14:31:28.283" v="91" actId="478"/>
          <ac:spMkLst>
            <pc:docMk/>
            <pc:sldMk cId="1497024218" sldId="258"/>
            <ac:spMk id="8" creationId="{4DA616A4-B38A-719C-3992-410AF8B8EB4C}"/>
          </ac:spMkLst>
        </pc:spChg>
        <pc:picChg chg="add mod ord">
          <ac:chgData name="用 共" userId="674416862f0b68f3" providerId="LiveId" clId="{E2DDEEAE-6B50-45F9-8B4A-198B56BA5C69}" dt="2022-11-03T14:29:07.462" v="65" actId="1076"/>
          <ac:picMkLst>
            <pc:docMk/>
            <pc:sldMk cId="1497024218" sldId="258"/>
            <ac:picMk id="5" creationId="{006F96B7-74E2-8C46-FE63-47154C16F14E}"/>
          </ac:picMkLst>
        </pc:picChg>
        <pc:picChg chg="del mod">
          <ac:chgData name="用 共" userId="674416862f0b68f3" providerId="LiveId" clId="{E2DDEEAE-6B50-45F9-8B4A-198B56BA5C69}" dt="2022-11-03T14:29:25.234" v="66" actId="478"/>
          <ac:picMkLst>
            <pc:docMk/>
            <pc:sldMk cId="1497024218" sldId="258"/>
            <ac:picMk id="7" creationId="{71B3BDBD-DBCD-E6A0-9454-B793CEF94A98}"/>
          </ac:picMkLst>
        </pc:picChg>
        <pc:picChg chg="mod">
          <ac:chgData name="用 共" userId="674416862f0b68f3" providerId="LiveId" clId="{E2DDEEAE-6B50-45F9-8B4A-198B56BA5C69}" dt="2022-11-03T14:28:54.438" v="63" actId="1076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 del">
        <pc:chgData name="用 共" userId="674416862f0b68f3" providerId="LiveId" clId="{E2DDEEAE-6B50-45F9-8B4A-198B56BA5C69}" dt="2022-11-03T14:19:28.565" v="16" actId="47"/>
        <pc:sldMkLst>
          <pc:docMk/>
          <pc:sldMk cId="1860024052" sldId="307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3593237785" sldId="308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2526249256" sldId="309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1751009953" sldId="340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767130301" sldId="341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520324681" sldId="342"/>
        </pc:sldMkLst>
      </pc:sldChg>
      <pc:sldChg chg="add del">
        <pc:chgData name="用 共" userId="674416862f0b68f3" providerId="LiveId" clId="{E2DDEEAE-6B50-45F9-8B4A-198B56BA5C69}" dt="2022-11-03T14:19:29.680" v="17" actId="47"/>
        <pc:sldMkLst>
          <pc:docMk/>
          <pc:sldMk cId="1190639835" sldId="343"/>
        </pc:sldMkLst>
      </pc:sldChg>
      <pc:sldChg chg="add del">
        <pc:chgData name="用 共" userId="674416862f0b68f3" providerId="LiveId" clId="{E2DDEEAE-6B50-45F9-8B4A-198B56BA5C69}" dt="2022-11-03T14:19:30.274" v="18" actId="47"/>
        <pc:sldMkLst>
          <pc:docMk/>
          <pc:sldMk cId="2417451346" sldId="344"/>
        </pc:sldMkLst>
      </pc:sldChg>
      <pc:sldChg chg="add del">
        <pc:chgData name="用 共" userId="674416862f0b68f3" providerId="LiveId" clId="{E2DDEEAE-6B50-45F9-8B4A-198B56BA5C69}" dt="2022-11-03T14:19:30.867" v="19" actId="47"/>
        <pc:sldMkLst>
          <pc:docMk/>
          <pc:sldMk cId="1451560595" sldId="345"/>
        </pc:sldMkLst>
      </pc:sldChg>
      <pc:sldChg chg="add del">
        <pc:chgData name="用 共" userId="674416862f0b68f3" providerId="LiveId" clId="{E2DDEEAE-6B50-45F9-8B4A-198B56BA5C69}" dt="2022-11-03T14:19:31.702" v="20" actId="47"/>
        <pc:sldMkLst>
          <pc:docMk/>
          <pc:sldMk cId="1011143590" sldId="347"/>
        </pc:sldMkLst>
      </pc:sldChg>
      <pc:sldChg chg="add del">
        <pc:chgData name="用 共" userId="674416862f0b68f3" providerId="LiveId" clId="{E2DDEEAE-6B50-45F9-8B4A-198B56BA5C69}" dt="2022-11-03T14:19:33.177" v="21" actId="47"/>
        <pc:sldMkLst>
          <pc:docMk/>
          <pc:sldMk cId="1818086315" sldId="349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07997025" sldId="350"/>
        </pc:sldMkLst>
        <pc:spChg chg="add del mod">
          <ac:chgData name="用 共" userId="674416862f0b68f3" providerId="LiveId" clId="{E2DDEEAE-6B50-45F9-8B4A-198B56BA5C69}" dt="2022-11-03T14:30:19.011" v="72" actId="478"/>
          <ac:spMkLst>
            <pc:docMk/>
            <pc:sldMk cId="4207997025" sldId="350"/>
            <ac:spMk id="5" creationId="{CA1BE382-5977-7E63-7992-EF14D79F492D}"/>
          </ac:spMkLst>
        </pc:spChg>
        <pc:spChg chg="add mod ord">
          <ac:chgData name="用 共" userId="674416862f0b68f3" providerId="LiveId" clId="{E2DDEEAE-6B50-45F9-8B4A-198B56BA5C69}" dt="2022-11-03T14:31:56.289" v="100" actId="167"/>
          <ac:spMkLst>
            <pc:docMk/>
            <pc:sldMk cId="4207997025" sldId="350"/>
            <ac:spMk id="6" creationId="{6F4AED26-38EC-303D-3CE8-4FFA00C82520}"/>
          </ac:spMkLst>
        </pc:spChg>
        <pc:spChg chg="add mod ord">
          <ac:chgData name="用 共" userId="674416862f0b68f3" providerId="LiveId" clId="{E2DDEEAE-6B50-45F9-8B4A-198B56BA5C69}" dt="2022-11-03T14:38:46.711" v="456" actId="14100"/>
          <ac:spMkLst>
            <pc:docMk/>
            <pc:sldMk cId="4207997025" sldId="350"/>
            <ac:spMk id="7" creationId="{D04A02F9-9CB4-AB0B-3102-0144EC04144F}"/>
          </ac:spMkLst>
        </pc:spChg>
        <pc:picChg chg="add mod">
          <ac:chgData name="用 共" userId="674416862f0b68f3" providerId="LiveId" clId="{E2DDEEAE-6B50-45F9-8B4A-198B56BA5C69}" dt="2022-11-03T14:34:06.948" v="371" actId="1076"/>
          <ac:picMkLst>
            <pc:docMk/>
            <pc:sldMk cId="4207997025" sldId="350"/>
            <ac:picMk id="8" creationId="{DF3CD7AB-DDCE-9C08-DB66-232D8FAF4660}"/>
          </ac:picMkLst>
        </pc:picChg>
        <pc:picChg chg="add mod">
          <ac:chgData name="用 共" userId="674416862f0b68f3" providerId="LiveId" clId="{E2DDEEAE-6B50-45F9-8B4A-198B56BA5C69}" dt="2022-11-03T14:34:14.857" v="372" actId="1076"/>
          <ac:picMkLst>
            <pc:docMk/>
            <pc:sldMk cId="4207997025" sldId="350"/>
            <ac:picMk id="9" creationId="{15E46EBA-19CE-9C08-3448-FB7766C36C6F}"/>
          </ac:picMkLst>
        </pc:picChg>
        <pc:picChg chg="add del mod">
          <ac:chgData name="用 共" userId="674416862f0b68f3" providerId="LiveId" clId="{E2DDEEAE-6B50-45F9-8B4A-198B56BA5C69}" dt="2022-11-03T14:35:12.952" v="449" actId="21"/>
          <ac:picMkLst>
            <pc:docMk/>
            <pc:sldMk cId="4207997025" sldId="350"/>
            <ac:picMk id="10" creationId="{24E0ABF7-A087-A7D6-0750-D815814163BB}"/>
          </ac:picMkLst>
        </pc:picChg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2509643848" sldId="351"/>
        </pc:sldMkLst>
        <pc:picChg chg="add del mod">
          <ac:chgData name="用 共" userId="674416862f0b68f3" providerId="LiveId" clId="{E2DDEEAE-6B50-45F9-8B4A-198B56BA5C69}" dt="2022-11-03T14:35:26.993" v="453" actId="478"/>
          <ac:picMkLst>
            <pc:docMk/>
            <pc:sldMk cId="2509643848" sldId="351"/>
            <ac:picMk id="5" creationId="{4BE10CFD-95E6-124F-9D69-57F5ED63E0D8}"/>
          </ac:picMkLst>
        </pc:picChg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922096909" sldId="352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797264604" sldId="353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165439717" sldId="354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775564962" sldId="355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199654352" sldId="356"/>
        </pc:sldMkLst>
      </pc:sldChg>
      <pc:sldChg chg="addSp delSp modSp mod ord modTransition delAnim modAnim">
        <pc:chgData name="用 共" userId="674416862f0b68f3" providerId="LiveId" clId="{E2DDEEAE-6B50-45F9-8B4A-198B56BA5C69}" dt="2022-11-03T15:48:42.988" v="1149"/>
        <pc:sldMkLst>
          <pc:docMk/>
          <pc:sldMk cId="551791889" sldId="357"/>
        </pc:sldMkLst>
        <pc:spChg chg="mod">
          <ac:chgData name="用 共" userId="674416862f0b68f3" providerId="LiveId" clId="{E2DDEEAE-6B50-45F9-8B4A-198B56BA5C69}" dt="2022-11-03T14:44:15.157" v="507" actId="20577"/>
          <ac:spMkLst>
            <pc:docMk/>
            <pc:sldMk cId="551791889" sldId="357"/>
            <ac:spMk id="2" creationId="{7CABDABE-72FF-D298-A336-6701400B2F20}"/>
          </ac:spMkLst>
        </pc:spChg>
        <pc:spChg chg="mod">
          <ac:chgData name="用 共" userId="674416862f0b68f3" providerId="LiveId" clId="{E2DDEEAE-6B50-45F9-8B4A-198B56BA5C69}" dt="2022-11-03T14:44:18.671" v="509" actId="14100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E2DDEEAE-6B50-45F9-8B4A-198B56BA5C69}" dt="2022-11-03T14:48:50.452" v="649" actId="1076"/>
          <ac:spMkLst>
            <pc:docMk/>
            <pc:sldMk cId="551791889" sldId="357"/>
            <ac:spMk id="4" creationId="{C1DFDC69-BC37-FBA6-92E3-A8F8F6D9872F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5" creationId="{413DC971-1859-1BED-E2AC-167CD5CE9D07}"/>
          </ac:spMkLst>
        </pc:spChg>
        <pc:spChg chg="del">
          <ac:chgData name="用 共" userId="674416862f0b68f3" providerId="LiveId" clId="{E2DDEEAE-6B50-45F9-8B4A-198B56BA5C69}" dt="2022-11-03T14:52:41.861" v="680" actId="478"/>
          <ac:spMkLst>
            <pc:docMk/>
            <pc:sldMk cId="551791889" sldId="357"/>
            <ac:spMk id="6" creationId="{DEE945AF-516B-BDA1-E146-A8760B759720}"/>
          </ac:spMkLst>
        </pc:spChg>
        <pc:spChg chg="add del mod topLvl">
          <ac:chgData name="用 共" userId="674416862f0b68f3" providerId="LiveId" clId="{E2DDEEAE-6B50-45F9-8B4A-198B56BA5C69}" dt="2022-11-03T14:50:59.337" v="663" actId="207"/>
          <ac:spMkLst>
            <pc:docMk/>
            <pc:sldMk cId="551791889" sldId="357"/>
            <ac:spMk id="7" creationId="{971D34D5-0B34-9CD3-57D4-9E2128C657AD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8" creationId="{48B6E678-C24A-3D05-D309-A7746A084FCE}"/>
          </ac:spMkLst>
        </pc:spChg>
        <pc:spChg chg="mod">
          <ac:chgData name="用 共" userId="674416862f0b68f3" providerId="LiveId" clId="{E2DDEEAE-6B50-45F9-8B4A-198B56BA5C69}" dt="2022-11-03T14:44:01.663" v="502" actId="20577"/>
          <ac:spMkLst>
            <pc:docMk/>
            <pc:sldMk cId="551791889" sldId="357"/>
            <ac:spMk id="9" creationId="{C6401F2D-3CB5-3E47-36F8-661D4672A0F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0" creationId="{B6116A8A-A21B-A46D-9F84-1162828E590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7" creationId="{FA70424D-08C2-1B55-D9DC-39E2ABAE5B19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8" creationId="{F3754948-4E0A-80C0-43FC-858EE7A748C4}"/>
          </ac:spMkLst>
        </pc:spChg>
        <pc:spChg chg="add del mod">
          <ac:chgData name="用 共" userId="674416862f0b68f3" providerId="LiveId" clId="{E2DDEEAE-6B50-45F9-8B4A-198B56BA5C69}" dt="2022-11-03T14:52:44.416" v="682" actId="478"/>
          <ac:spMkLst>
            <pc:docMk/>
            <pc:sldMk cId="551791889" sldId="357"/>
            <ac:spMk id="36" creationId="{9AFDB63B-64B9-ACBA-33AE-8E7ABEA84091}"/>
          </ac:spMkLst>
        </pc:spChg>
        <pc:spChg chg="add mod">
          <ac:chgData name="用 共" userId="674416862f0b68f3" providerId="LiveId" clId="{E2DDEEAE-6B50-45F9-8B4A-198B56BA5C69}" dt="2022-11-03T14:52:42.155" v="681"/>
          <ac:spMkLst>
            <pc:docMk/>
            <pc:sldMk cId="551791889" sldId="357"/>
            <ac:spMk id="37" creationId="{13D86A5B-5A68-F9DA-9500-6220349B5C0C}"/>
          </ac:spMkLst>
        </pc:spChg>
        <pc:grpChg chg="add del mod">
          <ac:chgData name="用 共" userId="674416862f0b68f3" providerId="LiveId" clId="{E2DDEEAE-6B50-45F9-8B4A-198B56BA5C69}" dt="2022-11-03T14:46:46.384" v="550" actId="165"/>
          <ac:grpSpMkLst>
            <pc:docMk/>
            <pc:sldMk cId="551791889" sldId="357"/>
            <ac:grpSpMk id="19" creationId="{8F25D1FB-086A-9D6B-1DA3-80C9D4064AB5}"/>
          </ac:grpSpMkLst>
        </pc:grp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1" creationId="{0F50F370-4860-4D9D-5321-467FBAFA137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2" creationId="{4EFBF070-50BC-971B-318A-30F9BB1D5E6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3" creationId="{211D7BE1-B7E5-1DF8-6669-434B93503B9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4" creationId="{53B5B110-FE98-9F26-F2DB-02687A48452D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5" creationId="{95CA6D3A-FF36-25EB-6DF9-9369135C383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744015152" sldId="358"/>
        </pc:sldMkLst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906784330" sldId="359"/>
        </pc:sldMkLst>
        <pc:spChg chg="mod">
          <ac:chgData name="用 共" userId="674416862f0b68f3" providerId="LiveId" clId="{E2DDEEAE-6B50-45F9-8B4A-198B56BA5C69}" dt="2022-11-03T14:44:31.595" v="516" actId="20577"/>
          <ac:spMkLst>
            <pc:docMk/>
            <pc:sldMk cId="3906784330" sldId="359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1.849" v="510" actId="478"/>
          <ac:spMkLst>
            <pc:docMk/>
            <pc:sldMk cId="3906784330" sldId="359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0.930" v="650" actId="478"/>
          <ac:spMkLst>
            <pc:docMk/>
            <pc:sldMk cId="3906784330" sldId="359"/>
            <ac:spMk id="4" creationId="{C1DFDC69-BC37-FBA6-92E3-A8F8F6D9872F}"/>
          </ac:spMkLst>
        </pc:spChg>
        <pc:spChg chg="del mod">
          <ac:chgData name="用 共" userId="674416862f0b68f3" providerId="LiveId" clId="{E2DDEEAE-6B50-45F9-8B4A-198B56BA5C69}" dt="2022-11-03T14:51:35.449" v="669" actId="478"/>
          <ac:spMkLst>
            <pc:docMk/>
            <pc:sldMk cId="3906784330" sldId="359"/>
            <ac:spMk id="5" creationId="{B85F2456-E51B-097C-BFD4-55CC97DE8AE2}"/>
          </ac:spMkLst>
        </pc:spChg>
        <pc:spChg chg="del">
          <ac:chgData name="用 共" userId="674416862f0b68f3" providerId="LiveId" clId="{E2DDEEAE-6B50-45F9-8B4A-198B56BA5C69}" dt="2022-11-03T14:52:47.653" v="683" actId="478"/>
          <ac:spMkLst>
            <pc:docMk/>
            <pc:sldMk cId="3906784330" sldId="359"/>
            <ac:spMk id="6" creationId="{7FC67F7E-4133-85C9-7977-A3AEDB15C944}"/>
          </ac:spMkLst>
        </pc:spChg>
        <pc:spChg chg="add del mod ord">
          <ac:chgData name="用 共" userId="674416862f0b68f3" providerId="LiveId" clId="{E2DDEEAE-6B50-45F9-8B4A-198B56BA5C69}" dt="2022-11-03T14:42:00.878" v="485"/>
          <ac:spMkLst>
            <pc:docMk/>
            <pc:sldMk cId="3906784330" sldId="359"/>
            <ac:spMk id="7" creationId="{6383B567-0861-1E6A-1280-F9B6D8E25151}"/>
          </ac:spMkLst>
        </pc:spChg>
        <pc:spChg chg="add mod ord">
          <ac:chgData name="用 共" userId="674416862f0b68f3" providerId="LiveId" clId="{E2DDEEAE-6B50-45F9-8B4A-198B56BA5C69}" dt="2022-11-03T14:44:28.455" v="515" actId="167"/>
          <ac:spMkLst>
            <pc:docMk/>
            <pc:sldMk cId="3906784330" sldId="359"/>
            <ac:spMk id="8" creationId="{E6DCDB17-DA8F-90AE-136E-B7E300D7E46A}"/>
          </ac:spMkLst>
        </pc:spChg>
        <pc:spChg chg="mod">
          <ac:chgData name="用 共" userId="674416862f0b68f3" providerId="LiveId" clId="{E2DDEEAE-6B50-45F9-8B4A-198B56BA5C69}" dt="2022-11-03T14:51:19.808" v="666" actId="13926"/>
          <ac:spMkLst>
            <pc:docMk/>
            <pc:sldMk cId="3906784330" sldId="359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0" creationId="{65B6D669-0785-4D05-55AE-735E5C65B17B}"/>
          </ac:spMkLst>
        </pc:spChg>
        <pc:spChg chg="add mod">
          <ac:chgData name="用 共" userId="674416862f0b68f3" providerId="LiveId" clId="{E2DDEEAE-6B50-45F9-8B4A-198B56BA5C69}" dt="2022-11-03T14:51:04.871" v="664" actId="207"/>
          <ac:spMkLst>
            <pc:docMk/>
            <pc:sldMk cId="3906784330" sldId="359"/>
            <ac:spMk id="11" creationId="{085B2D4C-AD84-8292-F88F-B098CC28DCAA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2" creationId="{07DFB08E-D733-23A0-19A3-16FB102CFA89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3" creationId="{9EE190A5-DF08-62D5-DA47-E40FBA093696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4" creationId="{95446A1A-49DB-A002-5FD8-8B0EF48C1E9E}"/>
          </ac:spMkLst>
        </pc:spChg>
        <pc:spChg chg="add mod">
          <ac:chgData name="用 共" userId="674416862f0b68f3" providerId="LiveId" clId="{E2DDEEAE-6B50-45F9-8B4A-198B56BA5C69}" dt="2022-11-03T14:51:26.595" v="667" actId="13926"/>
          <ac:spMkLst>
            <pc:docMk/>
            <pc:sldMk cId="3906784330" sldId="359"/>
            <ac:spMk id="21" creationId="{52E6F801-05E3-DE3B-521B-64445C5DF27D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22" creationId="{0195C987-4E96-AA18-C310-814DE5588627}"/>
          </ac:spMkLst>
        </pc:spChg>
        <pc:spChg chg="add del mod">
          <ac:chgData name="用 共" userId="674416862f0b68f3" providerId="LiveId" clId="{E2DDEEAE-6B50-45F9-8B4A-198B56BA5C69}" dt="2022-11-03T14:52:50.440" v="685" actId="478"/>
          <ac:spMkLst>
            <pc:docMk/>
            <pc:sldMk cId="3906784330" sldId="359"/>
            <ac:spMk id="23" creationId="{034CD2D4-9EFA-FD4F-1AB3-3784A708D4C8}"/>
          </ac:spMkLst>
        </pc:spChg>
        <pc:spChg chg="add mod">
          <ac:chgData name="用 共" userId="674416862f0b68f3" providerId="LiveId" clId="{E2DDEEAE-6B50-45F9-8B4A-198B56BA5C69}" dt="2022-11-03T14:52:47.961" v="684"/>
          <ac:spMkLst>
            <pc:docMk/>
            <pc:sldMk cId="3906784330" sldId="359"/>
            <ac:spMk id="24" creationId="{26B9C7F2-411A-1A27-176F-AD56CEDA7DD5}"/>
          </ac:spMkLst>
        </pc:sp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5" creationId="{A0B83581-5615-61E8-3D28-5CA1F06C589B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6" creationId="{6DAB069F-1369-3B19-A888-BD2A9E8E35F8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7" creationId="{266075E8-D6F6-3295-BBD0-C97EC04E49A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8" creationId="{436443B1-68AB-9E3D-1D6F-9C3D5B9641C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9" creationId="{D9C3875F-623A-9863-8CE7-81266AA9E99F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20" creationId="{3B5FF922-A799-778C-1A84-9D1CE0A01ED7}"/>
          </ac:cxnSpMkLst>
        </pc:cxnChg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715158938" sldId="360"/>
        </pc:sldMkLst>
        <pc:spChg chg="mod">
          <ac:chgData name="用 共" userId="674416862f0b68f3" providerId="LiveId" clId="{E2DDEEAE-6B50-45F9-8B4A-198B56BA5C69}" dt="2022-11-03T14:44:34.307" v="517" actId="20577"/>
          <ac:spMkLst>
            <pc:docMk/>
            <pc:sldMk cId="3715158938" sldId="360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4.447" v="512" actId="478"/>
          <ac:spMkLst>
            <pc:docMk/>
            <pc:sldMk cId="3715158938" sldId="360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3.717" v="652" actId="478"/>
          <ac:spMkLst>
            <pc:docMk/>
            <pc:sldMk cId="3715158938" sldId="360"/>
            <ac:spMk id="4" creationId="{C1DFDC69-BC37-FBA6-92E3-A8F8F6D9872F}"/>
          </ac:spMkLst>
        </pc:spChg>
        <pc:spChg chg="add del mod">
          <ac:chgData name="用 共" userId="674416862f0b68f3" providerId="LiveId" clId="{E2DDEEAE-6B50-45F9-8B4A-198B56BA5C69}" dt="2022-11-03T14:53:09.073" v="690" actId="478"/>
          <ac:spMkLst>
            <pc:docMk/>
            <pc:sldMk cId="3715158938" sldId="360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06.962" v="689" actId="478"/>
          <ac:spMkLst>
            <pc:docMk/>
            <pc:sldMk cId="3715158938" sldId="360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49:11.040" v="654" actId="1076"/>
          <ac:spMkLst>
            <pc:docMk/>
            <pc:sldMk cId="3715158938" sldId="360"/>
            <ac:spMk id="7" creationId="{8AD48B1B-B44A-C07D-DA71-B29C32CA1250}"/>
          </ac:spMkLst>
        </pc:spChg>
        <pc:spChg chg="add del mod">
          <ac:chgData name="用 共" userId="674416862f0b68f3" providerId="LiveId" clId="{E2DDEEAE-6B50-45F9-8B4A-198B56BA5C69}" dt="2022-11-03T14:42:01.989" v="489"/>
          <ac:spMkLst>
            <pc:docMk/>
            <pc:sldMk cId="3715158938" sldId="360"/>
            <ac:spMk id="8" creationId="{28E03827-0E49-1E7A-182D-C71312B896A0}"/>
          </ac:spMkLst>
        </pc:spChg>
        <pc:spChg chg="mod">
          <ac:chgData name="用 共" userId="674416862f0b68f3" providerId="LiveId" clId="{E2DDEEAE-6B50-45F9-8B4A-198B56BA5C69}" dt="2022-11-03T14:44:06.871" v="504" actId="20577"/>
          <ac:spMkLst>
            <pc:docMk/>
            <pc:sldMk cId="3715158938" sldId="360"/>
            <ac:spMk id="9" creationId="{C6401F2D-3CB5-3E47-36F8-661D4672A0FE}"/>
          </ac:spMkLst>
        </pc:spChg>
        <pc:spChg chg="add del mod ord">
          <ac:chgData name="用 共" userId="674416862f0b68f3" providerId="LiveId" clId="{E2DDEEAE-6B50-45F9-8B4A-198B56BA5C69}" dt="2022-11-03T14:42:00.314" v="482"/>
          <ac:spMkLst>
            <pc:docMk/>
            <pc:sldMk cId="3715158938" sldId="360"/>
            <ac:spMk id="10" creationId="{1075BDF2-A7C7-7AC8-30D0-01E652CDE902}"/>
          </ac:spMkLst>
        </pc:spChg>
        <pc:spChg chg="add mod ord">
          <ac:chgData name="用 共" userId="674416862f0b68f3" providerId="LiveId" clId="{E2DDEEAE-6B50-45F9-8B4A-198B56BA5C69}" dt="2022-11-03T14:44:26.146" v="514" actId="167"/>
          <ac:spMkLst>
            <pc:docMk/>
            <pc:sldMk cId="3715158938" sldId="360"/>
            <ac:spMk id="11" creationId="{CD983B04-CAB0-9ED1-6D7A-585D39C1D92F}"/>
          </ac:spMkLst>
        </pc:spChg>
        <pc:spChg chg="add mod">
          <ac:chgData name="用 共" userId="674416862f0b68f3" providerId="LiveId" clId="{E2DDEEAE-6B50-45F9-8B4A-198B56BA5C69}" dt="2022-11-03T14:53:50.752" v="695" actId="20577"/>
          <ac:spMkLst>
            <pc:docMk/>
            <pc:sldMk cId="3715158938" sldId="360"/>
            <ac:spMk id="12" creationId="{7211608F-8EE7-45D4-7BE7-E973313F333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3" creationId="{16A7D642-BC72-82DD-68CE-A03924D184A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4" creationId="{7D6C4088-3E0B-0685-95B1-F54313889E32}"/>
          </ac:spMkLst>
        </pc:spChg>
        <pc:spChg chg="add mod">
          <ac:chgData name="用 共" userId="674416862f0b68f3" providerId="LiveId" clId="{E2DDEEAE-6B50-45F9-8B4A-198B56BA5C69}" dt="2022-11-03T14:52:18.143" v="677" actId="207"/>
          <ac:spMkLst>
            <pc:docMk/>
            <pc:sldMk cId="3715158938" sldId="360"/>
            <ac:spMk id="15" creationId="{13837702-DBBB-E02E-F2D9-0A6C8A836375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6" creationId="{2197BA26-12C1-861C-5EE5-C211848AA0B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3" creationId="{8A26ABFE-4B6A-5214-D7BF-1EFA75874E6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4" creationId="{0591C0E1-E8B1-F4C9-44F1-929EDD433243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5" creationId="{633FC273-D71A-D02E-D21B-97E2F019B5A8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6" creationId="{4CD5D40A-29E9-8231-01F8-1959F070B131}"/>
          </ac:spMkLst>
        </pc:sp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7" creationId="{B491F537-D76D-4F05-48B4-406FD890F99B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8" creationId="{BCB2443F-37F4-B1D0-3852-9925D81427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9" creationId="{CB1775AC-A9DF-57A7-291A-E5827B9E7624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0" creationId="{8E2EC48F-8470-6462-8285-F5487FD361AA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1" creationId="{0CA5C852-90CF-71CB-D0F2-184A4AC08A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2" creationId="{0AD44EB8-6E47-2680-0E23-50ABDCCA3205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93627072" sldId="36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9098636" sldId="36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7842842" sldId="36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563042185" sldId="36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081257313" sldId="36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809434379" sldId="36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70173384" sldId="36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82055793" sldId="36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51687085" sldId="36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824080301" sldId="37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01988018" sldId="37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207429075" sldId="37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76956528" sldId="37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68974068" sldId="37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1744029" sldId="37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32928685" sldId="37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69500793" sldId="37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26688808" sldId="37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464850738" sldId="37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072779876" sldId="38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294520450" sldId="38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576219155" sldId="38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03841099" sldId="38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80278556" sldId="38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67958104" sldId="38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9742574" sldId="38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3439983" sldId="38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766074883" sldId="38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14122495" sldId="38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085333736" sldId="390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854928363" sldId="391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1542173634" sldId="392"/>
        </pc:sldMkLst>
      </pc:sldChg>
      <pc:sldChg chg="del ord modTransition">
        <pc:chgData name="用 共" userId="674416862f0b68f3" providerId="LiveId" clId="{E2DDEEAE-6B50-45F9-8B4A-198B56BA5C69}" dt="2022-11-03T15:49:11.755" v="1150" actId="47"/>
        <pc:sldMkLst>
          <pc:docMk/>
          <pc:sldMk cId="1555126554" sldId="393"/>
        </pc:sldMkLst>
      </pc:sldChg>
      <pc:sldChg chg="del">
        <pc:chgData name="用 共" userId="674416862f0b68f3" providerId="LiveId" clId="{E2DDEEAE-6B50-45F9-8B4A-198B56BA5C69}" dt="2022-11-03T15:07:09.179" v="826" actId="47"/>
        <pc:sldMkLst>
          <pc:docMk/>
          <pc:sldMk cId="3966408191" sldId="394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86756289" sldId="395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909167333" sldId="397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3321879795" sldId="398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16368754" sldId="400"/>
        </pc:sldMkLst>
        <pc:spChg chg="mod">
          <ac:chgData name="用 共" userId="674416862f0b68f3" providerId="LiveId" clId="{E2DDEEAE-6B50-45F9-8B4A-198B56BA5C69}" dt="2022-11-03T15:08:45.499" v="851" actId="20577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41.254" v="874" actId="13926"/>
          <ac:spMkLst>
            <pc:docMk/>
            <pc:sldMk cId="4216368754" sldId="400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08:40.457" v="848" actId="478"/>
          <ac:spMkLst>
            <pc:docMk/>
            <pc:sldMk cId="4216368754" sldId="400"/>
            <ac:spMk id="4" creationId="{1FECF3ED-E370-731A-8EE5-39866166C090}"/>
          </ac:spMkLst>
        </pc:spChg>
        <pc:spChg chg="mod">
          <ac:chgData name="用 共" userId="674416862f0b68f3" providerId="LiveId" clId="{E2DDEEAE-6B50-45F9-8B4A-198B56BA5C69}" dt="2022-11-03T15:10:49.127" v="884" actId="20577"/>
          <ac:spMkLst>
            <pc:docMk/>
            <pc:sldMk cId="4216368754" sldId="400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6" creationId="{BF2BC948-7325-040C-B08C-02E4F4B7ECD4}"/>
          </ac:spMkLst>
        </pc:spChg>
        <pc:spChg chg="add mod">
          <ac:chgData name="用 共" userId="674416862f0b68f3" providerId="LiveId" clId="{E2DDEEAE-6B50-45F9-8B4A-198B56BA5C69}" dt="2022-11-03T15:10:44.824" v="875" actId="207"/>
          <ac:spMkLst>
            <pc:docMk/>
            <pc:sldMk cId="4216368754" sldId="400"/>
            <ac:spMk id="7" creationId="{60AA6C81-8761-925F-15EB-CC2F244B1E3F}"/>
          </ac:spMkLst>
        </pc:spChg>
        <pc:spChg chg="del">
          <ac:chgData name="用 共" userId="674416862f0b68f3" providerId="LiveId" clId="{E2DDEEAE-6B50-45F9-8B4A-198B56BA5C69}" dt="2022-11-03T15:10:38.643" v="873" actId="478"/>
          <ac:spMkLst>
            <pc:docMk/>
            <pc:sldMk cId="4216368754" sldId="400"/>
            <ac:spMk id="11" creationId="{2DFA7A37-C878-49FD-B4D8-7FBCFB48DA4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3" creationId="{64495D45-9822-DD95-A349-AAB17A52DE02}"/>
          </ac:spMkLst>
        </pc:spChg>
        <pc:spChg chg="add mod">
          <ac:chgData name="用 共" userId="674416862f0b68f3" providerId="LiveId" clId="{E2DDEEAE-6B50-45F9-8B4A-198B56BA5C69}" dt="2022-11-03T15:09:00.084" v="854" actId="1076"/>
          <ac:spMkLst>
            <pc:docMk/>
            <pc:sldMk cId="4216368754" sldId="400"/>
            <ac:spMk id="14" creationId="{DF57B2AB-127B-A360-C57D-9CFCE6593285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5" creationId="{CAA484D1-C0DC-B22D-2DC0-FB12A7EC401A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6" creationId="{B4501CD1-C678-EB08-EC73-857EBF92CF0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7" creationId="{650A33C2-0ED8-EAAF-1897-437F390989A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8" creationId="{A348A149-0E07-1613-7E61-4293A8547C68}"/>
          </ac:spMkLst>
        </pc:spChg>
        <pc:spChg chg="add mod ord">
          <ac:chgData name="用 共" userId="674416862f0b68f3" providerId="LiveId" clId="{E2DDEEAE-6B50-45F9-8B4A-198B56BA5C69}" dt="2022-11-03T15:08:42.618" v="850" actId="167"/>
          <ac:spMkLst>
            <pc:docMk/>
            <pc:sldMk cId="4216368754" sldId="400"/>
            <ac:spMk id="23" creationId="{B5A65CB6-76D5-FFE6-75FF-340E459BCF0D}"/>
          </ac:spMkLst>
        </pc:sp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8" creationId="{192E111D-9CD3-E815-DF18-A5236FF3C21E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9" creationId="{08F802B5-2812-A690-D0B4-1991FE57D135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0" creationId="{265008C3-164B-EA43-71BD-F66D0C686818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2" creationId="{9C3128B8-E49D-8183-D0B5-8C15DBDEE01A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9" creationId="{1B3C7725-D8AF-F444-15C4-57C7BD3F87DF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0" creationId="{A1E82D60-3F68-27F0-727E-68F6E63F7212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1" creationId="{EE33D704-60D4-E61D-C012-291870D02CD7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2" creationId="{45E7C2D5-2694-1F70-EDDF-79DC25FAF49A}"/>
          </ac:cxnSpMkLst>
        </pc:cxnChg>
      </pc:sldChg>
      <pc:sldChg chg="modSp mod ord modTransition">
        <pc:chgData name="用 共" userId="674416862f0b68f3" providerId="LiveId" clId="{E2DDEEAE-6B50-45F9-8B4A-198B56BA5C69}" dt="2022-11-03T15:48:42.988" v="1149"/>
        <pc:sldMkLst>
          <pc:docMk/>
          <pc:sldMk cId="3188728897" sldId="401"/>
        </pc:sldMkLst>
        <pc:spChg chg="mod">
          <ac:chgData name="用 共" userId="674416862f0b68f3" providerId="LiveId" clId="{E2DDEEAE-6B50-45F9-8B4A-198B56BA5C69}" dt="2022-11-03T15:07:31.047" v="829" actId="20577"/>
          <ac:spMkLst>
            <pc:docMk/>
            <pc:sldMk cId="3188728897" sldId="401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09:32.098" v="857" actId="20577"/>
          <ac:spMkLst>
            <pc:docMk/>
            <pc:sldMk cId="3188728897" sldId="401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08:35.734" v="847" actId="20577"/>
          <ac:spMkLst>
            <pc:docMk/>
            <pc:sldMk cId="3188728897" sldId="401"/>
            <ac:spMk id="4" creationId="{1FECF3ED-E370-731A-8EE5-39866166C090}"/>
          </ac:spMkLst>
        </pc:spChg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5903270" sldId="40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87331057" sldId="40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59367278" sldId="40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108276899" sldId="40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719251017" sldId="40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789186082" sldId="40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7712592" sldId="40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173839683" sldId="40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227370190" sldId="41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411941950" sldId="41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933077990" sldId="41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2878724" sldId="41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34497688" sldId="41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528666542" sldId="41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67697351" sldId="41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338304679" sldId="41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694026581" sldId="41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3586197" sldId="41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13055243" sldId="42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59618007" sldId="42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40600029" sldId="42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774677742" sldId="42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435853940" sldId="42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637396050" sldId="42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280470042" sldId="42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144839022" sldId="42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78312037" sldId="42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457697380" sldId="42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586045163" sldId="43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804449173" sldId="43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37526924" sldId="43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783412946" sldId="43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19671369" sldId="43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94551501" sldId="436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1218997810" sldId="437"/>
        </pc:sldMkLst>
        <pc:spChg chg="mod">
          <ac:chgData name="用 共" userId="674416862f0b68f3" providerId="LiveId" clId="{E2DDEEAE-6B50-45F9-8B4A-198B56BA5C69}" dt="2022-11-03T15:10:09.937" v="869" actId="20577"/>
          <ac:spMkLst>
            <pc:docMk/>
            <pc:sldMk cId="1218997810" sldId="437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14.339" v="870" actId="20577"/>
          <ac:spMkLst>
            <pc:docMk/>
            <pc:sldMk cId="1218997810" sldId="437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10:04.133" v="862" actId="478"/>
          <ac:spMkLst>
            <pc:docMk/>
            <pc:sldMk cId="1218997810" sldId="437"/>
            <ac:spMk id="4" creationId="{1FECF3ED-E370-731A-8EE5-39866166C090}"/>
          </ac:spMkLst>
        </pc:spChg>
        <pc:spChg chg="del">
          <ac:chgData name="用 共" userId="674416862f0b68f3" providerId="LiveId" clId="{E2DDEEAE-6B50-45F9-8B4A-198B56BA5C69}" dt="2022-11-03T15:09:54.450" v="859" actId="478"/>
          <ac:spMkLst>
            <pc:docMk/>
            <pc:sldMk cId="1218997810" sldId="437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11:25.316" v="907" actId="20577"/>
          <ac:spMkLst>
            <pc:docMk/>
            <pc:sldMk cId="1218997810" sldId="437"/>
            <ac:spMk id="6" creationId="{ACC44A08-636B-5653-2B62-AD11453DBBC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7" creationId="{3EC8AFE1-C319-B301-3711-DBF056C8E0E8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E2DDEEAE-6B50-45F9-8B4A-198B56BA5C69}" dt="2022-11-03T15:14:35.792" v="909" actId="1076"/>
          <ac:spMkLst>
            <pc:docMk/>
            <pc:sldMk cId="1218997810" sldId="437"/>
            <ac:spMk id="9" creationId="{CC6A13E8-BE6D-2ED7-A477-D27354B0E837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5" creationId="{CCDCEBC8-6EE7-CCDA-07FF-BB8CFC5F9406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6" creationId="{9AC1E3B8-85CC-192E-DA5A-B60E88B1C41D}"/>
          </ac:spMkLst>
        </pc:spChg>
        <pc:spChg chg="add mod">
          <ac:chgData name="用 共" userId="674416862f0b68f3" providerId="LiveId" clId="{E2DDEEAE-6B50-45F9-8B4A-198B56BA5C69}" dt="2022-11-03T15:11:18.724" v="905" actId="207"/>
          <ac:spMkLst>
            <pc:docMk/>
            <pc:sldMk cId="1218997810" sldId="437"/>
            <ac:spMk id="17" creationId="{6FF1FDDD-42DD-BDD7-D982-80A0DAB1292B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8" creationId="{E0BE92B6-8396-1B7C-653D-A371DDB6E24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9" creationId="{C86E79BD-3B03-293B-47C2-5E8D1BBCF41F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20" creationId="{0ADADA14-03D5-9E11-43F7-8DFC54ECDAA8}"/>
          </ac:spMkLst>
        </pc:spChg>
        <pc:spChg chg="add mod ord">
          <ac:chgData name="用 共" userId="674416862f0b68f3" providerId="LiveId" clId="{E2DDEEAE-6B50-45F9-8B4A-198B56BA5C69}" dt="2022-11-03T15:10:06.792" v="864" actId="167"/>
          <ac:spMkLst>
            <pc:docMk/>
            <pc:sldMk cId="1218997810" sldId="437"/>
            <ac:spMk id="25" creationId="{277FD586-176D-9E27-9801-DF98752414F9}"/>
          </ac:spMkLst>
        </pc:sp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0" creationId="{609AE1DD-4D4A-D307-42D8-0D1013CA723C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2" creationId="{85CA6B98-4760-C26E-7319-152B3B79C84B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3" creationId="{E3F1ACEE-2A97-2D5E-98EB-7C0289851BE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4" creationId="{17CE4289-9E87-E716-FCC7-823468BCC828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1" creationId="{D182FC44-2670-B648-A0E5-777A3217B7FF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2" creationId="{821413DC-A0FF-F1DD-D0EA-440DC5214929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3" creationId="{FB2954E0-7940-CF02-3A39-C17ACB4F853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4" creationId="{51DE7BFA-95B5-FB43-99BE-96A147EF91D0}"/>
          </ac:cxnSpMkLst>
        </pc:cxnChg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14011406" sldId="438"/>
        </pc:sldMkLst>
      </pc:sldChg>
      <pc:sldChg chg="del">
        <pc:chgData name="用 共" userId="674416862f0b68f3" providerId="LiveId" clId="{E2DDEEAE-6B50-45F9-8B4A-198B56BA5C69}" dt="2022-11-03T15:42:08.621" v="1118" actId="47"/>
        <pc:sldMkLst>
          <pc:docMk/>
          <pc:sldMk cId="1991877340" sldId="439"/>
        </pc:sldMkLst>
      </pc:sldChg>
      <pc:sldChg chg="del">
        <pc:chgData name="用 共" userId="674416862f0b68f3" providerId="LiveId" clId="{E2DDEEAE-6B50-45F9-8B4A-198B56BA5C69}" dt="2022-11-03T15:42:09.803" v="1119" actId="47"/>
        <pc:sldMkLst>
          <pc:docMk/>
          <pc:sldMk cId="1516172889" sldId="440"/>
        </pc:sldMkLst>
      </pc:sldChg>
      <pc:sldChg chg="del">
        <pc:chgData name="用 共" userId="674416862f0b68f3" providerId="LiveId" clId="{E2DDEEAE-6B50-45F9-8B4A-198B56BA5C69}" dt="2022-11-03T15:42:10.131" v="1120" actId="47"/>
        <pc:sldMkLst>
          <pc:docMk/>
          <pc:sldMk cId="587306510" sldId="441"/>
        </pc:sldMkLst>
      </pc:sldChg>
      <pc:sldChg chg="del">
        <pc:chgData name="用 共" userId="674416862f0b68f3" providerId="LiveId" clId="{E2DDEEAE-6B50-45F9-8B4A-198B56BA5C69}" dt="2022-11-03T15:42:11.535" v="1121" actId="47"/>
        <pc:sldMkLst>
          <pc:docMk/>
          <pc:sldMk cId="3901702585" sldId="442"/>
        </pc:sldMkLst>
      </pc:sldChg>
      <pc:sldChg chg="del">
        <pc:chgData name="用 共" userId="674416862f0b68f3" providerId="LiveId" clId="{E2DDEEAE-6B50-45F9-8B4A-198B56BA5C69}" dt="2022-11-03T15:42:12.067" v="1122" actId="47"/>
        <pc:sldMkLst>
          <pc:docMk/>
          <pc:sldMk cId="1861893746" sldId="443"/>
        </pc:sldMkLst>
      </pc:sldChg>
      <pc:sldChg chg="del">
        <pc:chgData name="用 共" userId="674416862f0b68f3" providerId="LiveId" clId="{E2DDEEAE-6B50-45F9-8B4A-198B56BA5C69}" dt="2022-11-03T15:42:12.631" v="1123" actId="47"/>
        <pc:sldMkLst>
          <pc:docMk/>
          <pc:sldMk cId="2542740468" sldId="444"/>
        </pc:sldMkLst>
      </pc:sldChg>
      <pc:sldChg chg="del">
        <pc:chgData name="用 共" userId="674416862f0b68f3" providerId="LiveId" clId="{E2DDEEAE-6B50-45F9-8B4A-198B56BA5C69}" dt="2022-11-03T15:42:13.161" v="1124" actId="47"/>
        <pc:sldMkLst>
          <pc:docMk/>
          <pc:sldMk cId="1234788605" sldId="445"/>
        </pc:sldMkLst>
      </pc:sldChg>
      <pc:sldChg chg="del">
        <pc:chgData name="用 共" userId="674416862f0b68f3" providerId="LiveId" clId="{E2DDEEAE-6B50-45F9-8B4A-198B56BA5C69}" dt="2022-11-03T15:42:13.876" v="1125" actId="47"/>
        <pc:sldMkLst>
          <pc:docMk/>
          <pc:sldMk cId="3413659645" sldId="446"/>
        </pc:sldMkLst>
      </pc:sldChg>
      <pc:sldChg chg="del">
        <pc:chgData name="用 共" userId="674416862f0b68f3" providerId="LiveId" clId="{E2DDEEAE-6B50-45F9-8B4A-198B56BA5C69}" dt="2022-11-03T15:42:14.335" v="1126" actId="47"/>
        <pc:sldMkLst>
          <pc:docMk/>
          <pc:sldMk cId="4111076727" sldId="44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63920522" sldId="44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18450413" sldId="44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51060007" sldId="45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1741735" sldId="45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45947685" sldId="45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96089783" sldId="45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277189408" sldId="45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81838944" sldId="45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746151840" sldId="45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987535333" sldId="45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724692276" sldId="45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797274480" sldId="45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664798591" sldId="46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534389144" sldId="46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94688833" sldId="46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10061061" sldId="46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36265714" sldId="46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039511618" sldId="46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141169439" sldId="46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490984081" sldId="46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83400535" sldId="46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39437735" sldId="47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3584004" sldId="47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32451163" sldId="47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76137386" sldId="473"/>
        </pc:sldMkLst>
      </pc:sldChg>
      <pc:sldChg chg="addSp delSp modSp add mod ord modTransition modAnim">
        <pc:chgData name="用 共" userId="674416862f0b68f3" providerId="LiveId" clId="{E2DDEEAE-6B50-45F9-8B4A-198B56BA5C69}" dt="2022-11-03T15:48:42.988" v="1149"/>
        <pc:sldMkLst>
          <pc:docMk/>
          <pc:sldMk cId="2913637012" sldId="474"/>
        </pc:sldMkLst>
        <pc:spChg chg="add mod">
          <ac:chgData name="用 共" userId="674416862f0b68f3" providerId="LiveId" clId="{E2DDEEAE-6B50-45F9-8B4A-198B56BA5C69}" dt="2022-11-03T14:54:04.969" v="698" actId="20577"/>
          <ac:spMkLst>
            <pc:docMk/>
            <pc:sldMk cId="2913637012" sldId="474"/>
            <ac:spMk id="3" creationId="{A6771717-6394-099B-FBD2-8CAF72F86321}"/>
          </ac:spMkLst>
        </pc:spChg>
        <pc:spChg chg="del">
          <ac:chgData name="用 共" userId="674416862f0b68f3" providerId="LiveId" clId="{E2DDEEAE-6B50-45F9-8B4A-198B56BA5C69}" dt="2022-11-03T14:49:14.129" v="655" actId="478"/>
          <ac:spMkLst>
            <pc:docMk/>
            <pc:sldMk cId="2913637012" sldId="474"/>
            <ac:spMk id="4" creationId="{C1DFDC69-BC37-FBA6-92E3-A8F8F6D9872F}"/>
          </ac:spMkLst>
        </pc:spChg>
        <pc:spChg chg="del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16.721" v="714" actId="14100"/>
          <ac:spMkLst>
            <pc:docMk/>
            <pc:sldMk cId="2913637012" sldId="474"/>
            <ac:spMk id="7" creationId="{8AD48B1B-B44A-C07D-DA71-B29C32CA1250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8" creationId="{0A00971E-2925-C590-7F12-E30C806B2659}"/>
          </ac:spMkLst>
        </pc:spChg>
        <pc:spChg chg="mod">
          <ac:chgData name="用 共" userId="674416862f0b68f3" providerId="LiveId" clId="{E2DDEEAE-6B50-45F9-8B4A-198B56BA5C69}" dt="2022-11-03T14:45:30.946" v="520" actId="13926"/>
          <ac:spMkLst>
            <pc:docMk/>
            <pc:sldMk cId="2913637012" sldId="474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0" creationId="{0E22FD35-8851-1AA5-B337-83D894F0C04A}"/>
          </ac:spMkLst>
        </pc:spChg>
        <pc:spChg chg="add mod">
          <ac:chgData name="用 共" userId="674416862f0b68f3" providerId="LiveId" clId="{E2DDEEAE-6B50-45F9-8B4A-198B56BA5C69}" dt="2022-11-03T14:52:23.023" v="678" actId="207"/>
          <ac:spMkLst>
            <pc:docMk/>
            <pc:sldMk cId="2913637012" sldId="474"/>
            <ac:spMk id="12" creationId="{33E79EEC-5F08-E418-8E57-9D2EB62D6D4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3" creationId="{9EC792C4-FE76-5DE5-B827-BB56DB7B2607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0" creationId="{01931229-C34B-9FDF-B199-7912616BE41B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1" creationId="{DB1A4891-B762-C349-7D42-011A468C2346}"/>
          </ac:spMkLst>
        </pc:spChg>
        <pc:spChg chg="add mod">
          <ac:chgData name="用 共" userId="674416862f0b68f3" providerId="LiveId" clId="{E2DDEEAE-6B50-45F9-8B4A-198B56BA5C69}" dt="2022-11-03T14:53:36.427" v="693"/>
          <ac:spMkLst>
            <pc:docMk/>
            <pc:sldMk cId="2913637012" sldId="474"/>
            <ac:spMk id="22" creationId="{DD54113C-F95E-7F86-64EF-1E9823DA7ECF}"/>
          </ac:spMkLst>
        </pc:spChg>
        <pc:spChg chg="add mod">
          <ac:chgData name="用 共" userId="674416862f0b68f3" providerId="LiveId" clId="{E2DDEEAE-6B50-45F9-8B4A-198B56BA5C69}" dt="2022-11-03T14:54:02.798" v="696" actId="20577"/>
          <ac:spMkLst>
            <pc:docMk/>
            <pc:sldMk cId="2913637012" sldId="474"/>
            <ac:spMk id="23" creationId="{ECC8133A-6B71-56EF-5118-6D62D2313271}"/>
          </ac:spMkLst>
        </pc:sp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4" creationId="{B84B3A1A-94C1-D076-451C-3D525E4D011E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5" creationId="{63F683C9-9D60-7EE6-201D-A19578788FB1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6" creationId="{7197CD85-E42A-B947-1C77-D2456AD9B583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7" creationId="{E7E7E2E1-9C10-3157-18D1-1BA34DF728C7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8" creationId="{F7E3B73C-B4EB-7692-8FE5-54D4A8F89490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9" creationId="{EF442101-E15B-A042-5771-7055E19E3D7B}"/>
          </ac:cxnSpMkLst>
        </pc:cxn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01453065" sldId="475"/>
        </pc:sldMkLst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1:44.282" v="672" actId="13926"/>
          <ac:spMkLst>
            <pc:docMk/>
            <pc:sldMk cId="3501453065" sldId="475"/>
            <ac:spMk id="21" creationId="{52E6F801-05E3-DE3B-521B-64445C5DF27D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13329617" sldId="476"/>
        </pc:sldMkLst>
        <pc:spChg chg="mod">
          <ac:chgData name="用 共" userId="674416862f0b68f3" providerId="LiveId" clId="{E2DDEEAE-6B50-45F9-8B4A-198B56BA5C69}" dt="2022-11-03T14:54:32.149" v="717" actId="20577"/>
          <ac:spMkLst>
            <pc:docMk/>
            <pc:sldMk cId="3513329617" sldId="476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4:34.595" v="718" actId="20577"/>
          <ac:spMkLst>
            <pc:docMk/>
            <pc:sldMk cId="3513329617" sldId="476"/>
            <ac:spMk id="24" creationId="{26B9C7F2-411A-1A27-176F-AD56CEDA7DD5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904126897" sldId="477"/>
        </pc:sldMkLst>
        <pc:spChg chg="mod">
          <ac:chgData name="用 共" userId="674416862f0b68f3" providerId="LiveId" clId="{E2DDEEAE-6B50-45F9-8B4A-198B56BA5C69}" dt="2022-11-03T14:54:38.177" v="719" actId="20577"/>
          <ac:spMkLst>
            <pc:docMk/>
            <pc:sldMk cId="3904126897" sldId="477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39.881" v="721" actId="20577"/>
          <ac:spMkLst>
            <pc:docMk/>
            <pc:sldMk cId="3904126897" sldId="477"/>
            <ac:spMk id="10" creationId="{65B6D669-0785-4D05-55AE-735E5C65B17B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4274406392" sldId="478"/>
        </pc:sldMkLst>
        <pc:spChg chg="mod">
          <ac:chgData name="用 共" userId="674416862f0b68f3" providerId="LiveId" clId="{E2DDEEAE-6B50-45F9-8B4A-198B56BA5C69}" dt="2022-11-03T14:54:47.503" v="724" actId="20577"/>
          <ac:spMkLst>
            <pc:docMk/>
            <pc:sldMk cId="4274406392" sldId="478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4:46.140" v="722" actId="20577"/>
          <ac:spMkLst>
            <pc:docMk/>
            <pc:sldMk cId="4274406392" sldId="478"/>
            <ac:spMk id="26" creationId="{4CD5D40A-29E9-8231-01F8-1959F070B131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1239844148" sldId="479"/>
        </pc:sldMkLst>
        <pc:spChg chg="mod">
          <ac:chgData name="用 共" userId="674416862f0b68f3" providerId="LiveId" clId="{E2DDEEAE-6B50-45F9-8B4A-198B56BA5C69}" dt="2022-11-03T14:55:11.398" v="727" actId="20577"/>
          <ac:spMkLst>
            <pc:docMk/>
            <pc:sldMk cId="1239844148" sldId="479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5:05.954" v="725" actId="20577"/>
          <ac:spMkLst>
            <pc:docMk/>
            <pc:sldMk cId="1239844148" sldId="479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67984886" sldId="480"/>
        </pc:sldMkLst>
        <pc:spChg chg="mod">
          <ac:chgData name="用 共" userId="674416862f0b68f3" providerId="LiveId" clId="{E2DDEEAE-6B50-45F9-8B4A-198B56BA5C69}" dt="2022-11-03T14:59:10.913" v="744" actId="20577"/>
          <ac:spMkLst>
            <pc:docMk/>
            <pc:sldMk cId="267984886" sldId="480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9:12.674" v="745" actId="20577"/>
          <ac:spMkLst>
            <pc:docMk/>
            <pc:sldMk cId="267984886" sldId="480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052770736" sldId="481"/>
        </pc:sldMkLst>
        <pc:spChg chg="mod">
          <ac:chgData name="用 共" userId="674416862f0b68f3" providerId="LiveId" clId="{E2DDEEAE-6B50-45F9-8B4A-198B56BA5C69}" dt="2022-11-03T14:59:19.837" v="748" actId="20577"/>
          <ac:spMkLst>
            <pc:docMk/>
            <pc:sldMk cId="4052770736" sldId="481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9:15.302" v="747" actId="20577"/>
          <ac:spMkLst>
            <pc:docMk/>
            <pc:sldMk cId="4052770736" sldId="481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95012416" sldId="482"/>
        </pc:sldMkLst>
        <pc:spChg chg="mod">
          <ac:chgData name="用 共" userId="674416862f0b68f3" providerId="LiveId" clId="{E2DDEEAE-6B50-45F9-8B4A-198B56BA5C69}" dt="2022-11-03T14:59:23.347" v="750" actId="20577"/>
          <ac:spMkLst>
            <pc:docMk/>
            <pc:sldMk cId="1095012416" sldId="482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9:28.588" v="751" actId="20577"/>
          <ac:spMkLst>
            <pc:docMk/>
            <pc:sldMk cId="1095012416" sldId="482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6438754" sldId="483"/>
        </pc:sldMkLst>
        <pc:spChg chg="mod">
          <ac:chgData name="用 共" userId="674416862f0b68f3" providerId="LiveId" clId="{E2DDEEAE-6B50-45F9-8B4A-198B56BA5C69}" dt="2022-11-03T14:59:33.278" v="754" actId="20577"/>
          <ac:spMkLst>
            <pc:docMk/>
            <pc:sldMk cId="1586438754" sldId="483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9:31.904" v="752" actId="20577"/>
          <ac:spMkLst>
            <pc:docMk/>
            <pc:sldMk cId="1586438754" sldId="483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955584665" sldId="484"/>
        </pc:sldMkLst>
        <pc:spChg chg="mod">
          <ac:chgData name="用 共" userId="674416862f0b68f3" providerId="LiveId" clId="{E2DDEEAE-6B50-45F9-8B4A-198B56BA5C69}" dt="2022-11-03T15:00:07.052" v="759" actId="20577"/>
          <ac:spMkLst>
            <pc:docMk/>
            <pc:sldMk cId="955584665" sldId="484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08.799" v="760" actId="20577"/>
          <ac:spMkLst>
            <pc:docMk/>
            <pc:sldMk cId="955584665" sldId="484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58572919" sldId="485"/>
        </pc:sldMkLst>
        <pc:spChg chg="mod">
          <ac:chgData name="用 共" userId="674416862f0b68f3" providerId="LiveId" clId="{E2DDEEAE-6B50-45F9-8B4A-198B56BA5C69}" dt="2022-11-03T15:00:13.013" v="763" actId="20577"/>
          <ac:spMkLst>
            <pc:docMk/>
            <pc:sldMk cId="1258572919" sldId="48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0:11.153" v="762" actId="20577"/>
          <ac:spMkLst>
            <pc:docMk/>
            <pc:sldMk cId="1258572919" sldId="485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014115611" sldId="486"/>
        </pc:sldMkLst>
        <pc:spChg chg="mod">
          <ac:chgData name="用 共" userId="674416862f0b68f3" providerId="LiveId" clId="{E2DDEEAE-6B50-45F9-8B4A-198B56BA5C69}" dt="2022-11-03T15:00:28.045" v="773" actId="20577"/>
          <ac:spMkLst>
            <pc:docMk/>
            <pc:sldMk cId="2014115611" sldId="486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0:19.473" v="768" actId="20577"/>
          <ac:spMkLst>
            <pc:docMk/>
            <pc:sldMk cId="2014115611" sldId="486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21311800" sldId="487"/>
        </pc:sldMkLst>
        <pc:spChg chg="mod">
          <ac:chgData name="用 共" userId="674416862f0b68f3" providerId="LiveId" clId="{E2DDEEAE-6B50-45F9-8B4A-198B56BA5C69}" dt="2022-11-03T15:00:23.448" v="771" actId="20577"/>
          <ac:spMkLst>
            <pc:docMk/>
            <pc:sldMk cId="2921311800" sldId="487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0:22.076" v="769" actId="20577"/>
          <ac:spMkLst>
            <pc:docMk/>
            <pc:sldMk cId="2921311800" sldId="487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825211236" sldId="488"/>
        </pc:sldMkLst>
        <pc:spChg chg="mod">
          <ac:chgData name="用 共" userId="674416862f0b68f3" providerId="LiveId" clId="{E2DDEEAE-6B50-45F9-8B4A-198B56BA5C69}" dt="2022-11-03T15:00:52.640" v="778" actId="20577"/>
          <ac:spMkLst>
            <pc:docMk/>
            <pc:sldMk cId="2825211236" sldId="488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55.843" v="779" actId="20577"/>
          <ac:spMkLst>
            <pc:docMk/>
            <pc:sldMk cId="2825211236" sldId="488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633054368" sldId="489"/>
        </pc:sldMkLst>
        <pc:spChg chg="mod">
          <ac:chgData name="用 共" userId="674416862f0b68f3" providerId="LiveId" clId="{E2DDEEAE-6B50-45F9-8B4A-198B56BA5C69}" dt="2022-11-03T15:01:03.020" v="782" actId="20577"/>
          <ac:spMkLst>
            <pc:docMk/>
            <pc:sldMk cId="633054368" sldId="489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1:01.498" v="781" actId="20577"/>
          <ac:spMkLst>
            <pc:docMk/>
            <pc:sldMk cId="633054368" sldId="489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74993513" sldId="490"/>
        </pc:sldMkLst>
        <pc:spChg chg="mod">
          <ac:chgData name="用 共" userId="674416862f0b68f3" providerId="LiveId" clId="{E2DDEEAE-6B50-45F9-8B4A-198B56BA5C69}" dt="2022-11-03T15:01:08.819" v="784" actId="20577"/>
          <ac:spMkLst>
            <pc:docMk/>
            <pc:sldMk cId="3574993513" sldId="490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1:16.296" v="787" actId="20577"/>
          <ac:spMkLst>
            <pc:docMk/>
            <pc:sldMk cId="3574993513" sldId="490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173887895" sldId="491"/>
        </pc:sldMkLst>
        <pc:spChg chg="mod">
          <ac:chgData name="用 共" userId="674416862f0b68f3" providerId="LiveId" clId="{E2DDEEAE-6B50-45F9-8B4A-198B56BA5C69}" dt="2022-11-03T15:01:20.735" v="790" actId="20577"/>
          <ac:spMkLst>
            <pc:docMk/>
            <pc:sldMk cId="3173887895" sldId="491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1:19.242" v="788" actId="20577"/>
          <ac:spMkLst>
            <pc:docMk/>
            <pc:sldMk cId="3173887895" sldId="491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393857225" sldId="492"/>
        </pc:sldMkLst>
        <pc:spChg chg="mod">
          <ac:chgData name="用 共" userId="674416862f0b68f3" providerId="LiveId" clId="{E2DDEEAE-6B50-45F9-8B4A-198B56BA5C69}" dt="2022-11-03T15:01:44.603" v="796" actId="20577"/>
          <ac:spMkLst>
            <pc:docMk/>
            <pc:sldMk cId="2393857225" sldId="492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42.815" v="794" actId="20577"/>
          <ac:spMkLst>
            <pc:docMk/>
            <pc:sldMk cId="2393857225" sldId="492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755138417" sldId="493"/>
        </pc:sldMkLst>
        <pc:spChg chg="mod">
          <ac:chgData name="用 共" userId="674416862f0b68f3" providerId="LiveId" clId="{E2DDEEAE-6B50-45F9-8B4A-198B56BA5C69}" dt="2022-11-03T15:02:01.986" v="802" actId="20577"/>
          <ac:spMkLst>
            <pc:docMk/>
            <pc:sldMk cId="1755138417" sldId="493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5:02:49.344" v="812" actId="20577"/>
          <ac:spMkLst>
            <pc:docMk/>
            <pc:sldMk cId="1755138417" sldId="493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2:50.962" v="814" actId="20577"/>
          <ac:spMkLst>
            <pc:docMk/>
            <pc:sldMk cId="1755138417" sldId="493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55.670" v="797" actId="13926"/>
          <ac:spMkLst>
            <pc:docMk/>
            <pc:sldMk cId="1755138417" sldId="493"/>
            <ac:spMk id="21" creationId="{52E6F801-05E3-DE3B-521B-64445C5DF27D}"/>
          </ac:spMkLst>
        </pc:spChg>
        <pc:spChg chg="mod">
          <ac:chgData name="用 共" userId="674416862f0b68f3" providerId="LiveId" clId="{E2DDEEAE-6B50-45F9-8B4A-198B56BA5C69}" dt="2022-11-03T15:01:59.218" v="798" actId="13926"/>
          <ac:spMkLst>
            <pc:docMk/>
            <pc:sldMk cId="1755138417" sldId="493"/>
            <ac:spMk id="22" creationId="{0195C987-4E96-AA18-C310-814DE5588627}"/>
          </ac:spMkLst>
        </pc:spChg>
      </pc:sldChg>
      <pc:sldChg chg="modSp add del mod">
        <pc:chgData name="用 共" userId="674416862f0b68f3" providerId="LiveId" clId="{E2DDEEAE-6B50-45F9-8B4A-198B56BA5C69}" dt="2022-11-03T15:02:57.887" v="815" actId="47"/>
        <pc:sldMkLst>
          <pc:docMk/>
          <pc:sldMk cId="164190602" sldId="494"/>
        </pc:sldMkLst>
        <pc:spChg chg="mod">
          <ac:chgData name="用 共" userId="674416862f0b68f3" providerId="LiveId" clId="{E2DDEEAE-6B50-45F9-8B4A-198B56BA5C69}" dt="2022-11-03T15:02:13.109" v="804" actId="207"/>
          <ac:spMkLst>
            <pc:docMk/>
            <pc:sldMk cId="164190602" sldId="494"/>
            <ac:spMk id="15" creationId="{13837702-DBBB-E02E-F2D9-0A6C8A836375}"/>
          </ac:spMkLst>
        </pc:spChg>
        <pc:spChg chg="mod">
          <ac:chgData name="用 共" userId="674416862f0b68f3" providerId="LiveId" clId="{E2DDEEAE-6B50-45F9-8B4A-198B56BA5C69}" dt="2022-11-03T15:02:17.280" v="805" actId="207"/>
          <ac:spMkLst>
            <pc:docMk/>
            <pc:sldMk cId="164190602" sldId="494"/>
            <ac:spMk id="16" creationId="{2197BA26-12C1-861C-5EE5-C211848AA0B0}"/>
          </ac:spMkLst>
        </pc:spChg>
        <pc:spChg chg="mod">
          <ac:chgData name="用 共" userId="674416862f0b68f3" providerId="LiveId" clId="{E2DDEEAE-6B50-45F9-8B4A-198B56BA5C69}" dt="2022-11-03T15:02:32.204" v="809" actId="20577"/>
          <ac:spMkLst>
            <pc:docMk/>
            <pc:sldMk cId="164190602" sldId="494"/>
            <ac:spMk id="25" creationId="{633FC273-D71A-D02E-D21B-97E2F019B5A8}"/>
          </ac:spMkLst>
        </pc:spChg>
      </pc:sldChg>
      <pc:sldChg chg="addSp modSp add mod ord modTransition">
        <pc:chgData name="用 共" userId="674416862f0b68f3" providerId="LiveId" clId="{E2DDEEAE-6B50-45F9-8B4A-198B56BA5C69}" dt="2022-11-03T15:48:42.988" v="1149"/>
        <pc:sldMkLst>
          <pc:docMk/>
          <pc:sldMk cId="1931825967" sldId="494"/>
        </pc:sldMkLst>
        <pc:spChg chg="add mod">
          <ac:chgData name="用 共" userId="674416862f0b68f3" providerId="LiveId" clId="{E2DDEEAE-6B50-45F9-8B4A-198B56BA5C69}" dt="2022-11-03T15:04:03.338" v="825"/>
          <ac:spMkLst>
            <pc:docMk/>
            <pc:sldMk cId="1931825967" sldId="494"/>
            <ac:spMk id="3" creationId="{0D083DED-9616-2631-AFD2-6C6FA1D51A11}"/>
          </ac:spMkLst>
        </pc:spChg>
        <pc:spChg chg="mod">
          <ac:chgData name="用 共" userId="674416862f0b68f3" providerId="LiveId" clId="{E2DDEEAE-6B50-45F9-8B4A-198B56BA5C69}" dt="2022-11-03T15:03:53.703" v="824" actId="13926"/>
          <ac:spMkLst>
            <pc:docMk/>
            <pc:sldMk cId="1931825967" sldId="494"/>
            <ac:spMk id="9" creationId="{C6401F2D-3CB5-3E47-36F8-661D4672A0FE}"/>
          </ac:spMkLst>
        </pc:spChg>
        <pc:spChg chg="mod">
          <ac:chgData name="用 共" userId="674416862f0b68f3" providerId="LiveId" clId="{E2DDEEAE-6B50-45F9-8B4A-198B56BA5C69}" dt="2022-11-03T15:03:41.795" v="823" actId="207"/>
          <ac:spMkLst>
            <pc:docMk/>
            <pc:sldMk cId="1931825967" sldId="494"/>
            <ac:spMk id="11" creationId="{085B2D4C-AD84-8292-F88F-B098CC28DCAA}"/>
          </ac:spMkLst>
        </pc:spChg>
        <pc:spChg chg="mod">
          <ac:chgData name="用 共" userId="674416862f0b68f3" providerId="LiveId" clId="{E2DDEEAE-6B50-45F9-8B4A-198B56BA5C69}" dt="2022-11-03T15:03:37.770" v="822" actId="207"/>
          <ac:spMkLst>
            <pc:docMk/>
            <pc:sldMk cId="1931825967" sldId="494"/>
            <ac:spMk id="14" creationId="{95446A1A-49DB-A002-5FD8-8B0EF48C1E9E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48221105" sldId="495"/>
        </pc:sldMkLst>
        <pc:spChg chg="mod">
          <ac:chgData name="用 共" userId="674416862f0b68f3" providerId="LiveId" clId="{E2DDEEAE-6B50-45F9-8B4A-198B56BA5C69}" dt="2022-11-03T15:11:02.399" v="895" actId="20577"/>
          <ac:spMkLst>
            <pc:docMk/>
            <pc:sldMk cId="1648221105" sldId="495"/>
            <ac:spMk id="5" creationId="{248D2752-1C50-C50C-B0CF-077AA8B257E9}"/>
          </ac:spMkLst>
        </pc:spChg>
        <pc:spChg chg="mod">
          <ac:chgData name="用 共" userId="674416862f0b68f3" providerId="LiveId" clId="{E2DDEEAE-6B50-45F9-8B4A-198B56BA5C69}" dt="2022-11-03T15:10:58.688" v="885" actId="207"/>
          <ac:spMkLst>
            <pc:docMk/>
            <pc:sldMk cId="1648221105" sldId="495"/>
            <ac:spMk id="15" creationId="{CAA484D1-C0DC-B22D-2DC0-FB12A7EC401A}"/>
          </ac:spMkLst>
        </pc:spChg>
      </pc:sldChg>
      <pc:sldChg chg="add del">
        <pc:chgData name="用 共" userId="674416862f0b68f3" providerId="LiveId" clId="{E2DDEEAE-6B50-45F9-8B4A-198B56BA5C69}" dt="2022-11-03T15:03:00.019" v="816" actId="47"/>
        <pc:sldMkLst>
          <pc:docMk/>
          <pc:sldMk cId="2736998462" sldId="495"/>
        </pc:sldMkLst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470167428" sldId="496"/>
        </pc:sldMkLst>
        <pc:spChg chg="mod">
          <ac:chgData name="用 共" userId="674416862f0b68f3" providerId="LiveId" clId="{E2DDEEAE-6B50-45F9-8B4A-198B56BA5C69}" dt="2022-11-03T15:15:48.368" v="942" actId="13926"/>
          <ac:spMkLst>
            <pc:docMk/>
            <pc:sldMk cId="470167428" sldId="496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14:44.905" v="912" actId="207"/>
          <ac:spMkLst>
            <pc:docMk/>
            <pc:sldMk cId="470167428" sldId="496"/>
            <ac:spMk id="7" creationId="{3EC8AFE1-C319-B301-3711-DBF056C8E0E8}"/>
          </ac:spMkLst>
        </pc:spChg>
        <pc:spChg chg="del mod">
          <ac:chgData name="用 共" userId="674416862f0b68f3" providerId="LiveId" clId="{E2DDEEAE-6B50-45F9-8B4A-198B56BA5C69}" dt="2022-11-03T15:16:22.884" v="947" actId="478"/>
          <ac:spMkLst>
            <pc:docMk/>
            <pc:sldMk cId="470167428" sldId="496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4:41.559" v="911" actId="207"/>
          <ac:spMkLst>
            <pc:docMk/>
            <pc:sldMk cId="470167428" sldId="496"/>
            <ac:spMk id="17" creationId="{6FF1FDDD-42DD-BDD7-D982-80A0DAB1292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883876701" sldId="497"/>
        </pc:sldMkLst>
        <pc:spChg chg="mod">
          <ac:chgData name="用 共" userId="674416862f0b68f3" providerId="LiveId" clId="{E2DDEEAE-6B50-45F9-8B4A-198B56BA5C69}" dt="2022-11-03T15:16:18.201" v="946" actId="13926"/>
          <ac:spMkLst>
            <pc:docMk/>
            <pc:sldMk cId="1883876701" sldId="497"/>
            <ac:spMk id="15" creationId="{CCDCEBC8-6EE7-CCDA-07FF-BB8CFC5F9406}"/>
          </ac:spMkLst>
        </pc:spChg>
      </pc:sldChg>
      <pc:sldChg chg="addSp delSp modSp add mod ord modTransition">
        <pc:chgData name="用 共" userId="674416862f0b68f3" providerId="LiveId" clId="{E2DDEEAE-6B50-45F9-8B4A-198B56BA5C69}" dt="2022-11-03T15:48:42.988" v="1149"/>
        <pc:sldMkLst>
          <pc:docMk/>
          <pc:sldMk cId="4106114457" sldId="498"/>
        </pc:sldMkLst>
        <pc:spChg chg="mod">
          <ac:chgData name="用 共" userId="674416862f0b68f3" providerId="LiveId" clId="{E2DDEEAE-6B50-45F9-8B4A-198B56BA5C69}" dt="2022-11-03T15:20:18.970" v="984" actId="13926"/>
          <ac:spMkLst>
            <pc:docMk/>
            <pc:sldMk cId="4106114457" sldId="498"/>
            <ac:spMk id="3" creationId="{A850DB3D-FAE3-D13A-0C21-26A39B926733}"/>
          </ac:spMkLst>
        </pc:spChg>
        <pc:spChg chg="add mod">
          <ac:chgData name="用 共" userId="674416862f0b68f3" providerId="LiveId" clId="{E2DDEEAE-6B50-45F9-8B4A-198B56BA5C69}" dt="2022-11-03T15:18:44.806" v="955"/>
          <ac:spMkLst>
            <pc:docMk/>
            <pc:sldMk cId="4106114457" sldId="498"/>
            <ac:spMk id="4" creationId="{B249E723-44F7-4227-4735-7D5733F0DA48}"/>
          </ac:spMkLst>
        </pc:spChg>
        <pc:spChg chg="add mod">
          <ac:chgData name="用 共" userId="674416862f0b68f3" providerId="LiveId" clId="{E2DDEEAE-6B50-45F9-8B4A-198B56BA5C69}" dt="2022-11-03T15:19:04.107" v="975" actId="20577"/>
          <ac:spMkLst>
            <pc:docMk/>
            <pc:sldMk cId="4106114457" sldId="498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19:10.122" v="983" actId="20577"/>
          <ac:spMkLst>
            <pc:docMk/>
            <pc:sldMk cId="4106114457" sldId="498"/>
            <ac:spMk id="6" creationId="{ACC44A08-636B-5653-2B62-AD11453DBBCD}"/>
          </ac:spMkLst>
        </pc:spChg>
        <pc:spChg chg="del mod">
          <ac:chgData name="用 共" userId="674416862f0b68f3" providerId="LiveId" clId="{E2DDEEAE-6B50-45F9-8B4A-198B56BA5C69}" dt="2022-11-03T15:18:51.428" v="960" actId="478"/>
          <ac:spMkLst>
            <pc:docMk/>
            <pc:sldMk cId="4106114457" sldId="49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8:31.057" v="952" actId="207"/>
          <ac:spMkLst>
            <pc:docMk/>
            <pc:sldMk cId="4106114457" sldId="498"/>
            <ac:spMk id="17" creationId="{6FF1FDDD-42DD-BDD7-D982-80A0DAB1292B}"/>
          </ac:spMkLst>
        </pc:spChg>
        <pc:spChg chg="mod">
          <ac:chgData name="用 共" userId="674416862f0b68f3" providerId="LiveId" clId="{E2DDEEAE-6B50-45F9-8B4A-198B56BA5C69}" dt="2022-11-03T15:18:35.181" v="953" actId="207"/>
          <ac:spMkLst>
            <pc:docMk/>
            <pc:sldMk cId="4106114457" sldId="498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766851642" sldId="499"/>
        </pc:sldMkLst>
        <pc:spChg chg="mod">
          <ac:chgData name="用 共" userId="674416862f0b68f3" providerId="LiveId" clId="{E2DDEEAE-6B50-45F9-8B4A-198B56BA5C69}" dt="2022-11-03T15:21:17.408" v="1018" actId="13926"/>
          <ac:spMkLst>
            <pc:docMk/>
            <pc:sldMk cId="3766851642" sldId="499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21:02.308" v="1016" actId="20577"/>
          <ac:spMkLst>
            <pc:docMk/>
            <pc:sldMk cId="3766851642" sldId="499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21:28.441" v="1019" actId="20577"/>
          <ac:spMkLst>
            <pc:docMk/>
            <pc:sldMk cId="3766851642" sldId="499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20:35.018" v="986" actId="207"/>
          <ac:spMkLst>
            <pc:docMk/>
            <pc:sldMk cId="3766851642" sldId="499"/>
            <ac:spMk id="18" creationId="{E0BE92B6-8396-1B7C-653D-A371DDB6E24D}"/>
          </ac:spMkLst>
        </pc:spChg>
        <pc:spChg chg="mod">
          <ac:chgData name="用 共" userId="674416862f0b68f3" providerId="LiveId" clId="{E2DDEEAE-6B50-45F9-8B4A-198B56BA5C69}" dt="2022-11-03T15:20:38.419" v="987" actId="207"/>
          <ac:spMkLst>
            <pc:docMk/>
            <pc:sldMk cId="3766851642" sldId="499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48273544" sldId="500"/>
        </pc:sldMkLst>
        <pc:spChg chg="mod">
          <ac:chgData name="用 共" userId="674416862f0b68f3" providerId="LiveId" clId="{E2DDEEAE-6B50-45F9-8B4A-198B56BA5C69}" dt="2022-11-03T15:35:35.135" v="1026" actId="20577"/>
          <ac:spMkLst>
            <pc:docMk/>
            <pc:sldMk cId="1048273544" sldId="50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1.291" v="1021" actId="20577"/>
          <ac:spMkLst>
            <pc:docMk/>
            <pc:sldMk cId="1048273544" sldId="50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0123975" sldId="501"/>
        </pc:sldMkLst>
        <pc:spChg chg="mod">
          <ac:chgData name="用 共" userId="674416862f0b68f3" providerId="LiveId" clId="{E2DDEEAE-6B50-45F9-8B4A-198B56BA5C69}" dt="2022-11-03T15:35:39.675" v="1028" actId="20577"/>
          <ac:spMkLst>
            <pc:docMk/>
            <pc:sldMk cId="3450123975" sldId="50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4.983" v="1022" actId="20577"/>
          <ac:spMkLst>
            <pc:docMk/>
            <pc:sldMk cId="3450123975" sldId="50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879418973" sldId="502"/>
        </pc:sldMkLst>
        <pc:spChg chg="mod">
          <ac:chgData name="用 共" userId="674416862f0b68f3" providerId="LiveId" clId="{E2DDEEAE-6B50-45F9-8B4A-198B56BA5C69}" dt="2022-11-03T15:35:43.721" v="1030" actId="20577"/>
          <ac:spMkLst>
            <pc:docMk/>
            <pc:sldMk cId="3879418973" sldId="50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6.937" v="1023" actId="20577"/>
          <ac:spMkLst>
            <pc:docMk/>
            <pc:sldMk cId="3879418973" sldId="50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418275032" sldId="503"/>
        </pc:sldMkLst>
        <pc:spChg chg="mod">
          <ac:chgData name="用 共" userId="674416862f0b68f3" providerId="LiveId" clId="{E2DDEEAE-6B50-45F9-8B4A-198B56BA5C69}" dt="2022-11-03T15:35:46.948" v="1032" actId="20577"/>
          <ac:spMkLst>
            <pc:docMk/>
            <pc:sldMk cId="1418275032" sldId="50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30.001" v="1024" actId="20577"/>
          <ac:spMkLst>
            <pc:docMk/>
            <pc:sldMk cId="1418275032" sldId="50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301085138" sldId="504"/>
        </pc:sldMkLst>
        <pc:spChg chg="mod">
          <ac:chgData name="用 共" userId="674416862f0b68f3" providerId="LiveId" clId="{E2DDEEAE-6B50-45F9-8B4A-198B56BA5C69}" dt="2022-11-03T15:36:11.432" v="1041" actId="20577"/>
          <ac:spMkLst>
            <pc:docMk/>
            <pc:sldMk cId="1301085138" sldId="50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09.043" v="1039" actId="20577"/>
          <ac:spMkLst>
            <pc:docMk/>
            <pc:sldMk cId="1301085138" sldId="50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628897507" sldId="505"/>
        </pc:sldMkLst>
        <pc:spChg chg="mod">
          <ac:chgData name="用 共" userId="674416862f0b68f3" providerId="LiveId" clId="{E2DDEEAE-6B50-45F9-8B4A-198B56BA5C69}" dt="2022-11-03T15:36:17.130" v="1045" actId="20577"/>
          <ac:spMkLst>
            <pc:docMk/>
            <pc:sldMk cId="3628897507" sldId="50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15.328" v="1043" actId="20577"/>
          <ac:spMkLst>
            <pc:docMk/>
            <pc:sldMk cId="3628897507" sldId="50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33844362" sldId="506"/>
        </pc:sldMkLst>
        <pc:spChg chg="mod">
          <ac:chgData name="用 共" userId="674416862f0b68f3" providerId="LiveId" clId="{E2DDEEAE-6B50-45F9-8B4A-198B56BA5C69}" dt="2022-11-03T15:36:28.206" v="1049" actId="20577"/>
          <ac:spMkLst>
            <pc:docMk/>
            <pc:sldMk cId="1033844362" sldId="50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25.845" v="1047" actId="20577"/>
          <ac:spMkLst>
            <pc:docMk/>
            <pc:sldMk cId="1033844362" sldId="50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076393468" sldId="507"/>
        </pc:sldMkLst>
        <pc:spChg chg="mod">
          <ac:chgData name="用 共" userId="674416862f0b68f3" providerId="LiveId" clId="{E2DDEEAE-6B50-45F9-8B4A-198B56BA5C69}" dt="2022-11-03T15:36:38.583" v="1053" actId="20577"/>
          <ac:spMkLst>
            <pc:docMk/>
            <pc:sldMk cId="3076393468" sldId="50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36.559" v="1051" actId="20577"/>
          <ac:spMkLst>
            <pc:docMk/>
            <pc:sldMk cId="3076393468" sldId="507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951548988" sldId="508"/>
        </pc:sldMkLst>
        <pc:spChg chg="mod">
          <ac:chgData name="用 共" userId="674416862f0b68f3" providerId="LiveId" clId="{E2DDEEAE-6B50-45F9-8B4A-198B56BA5C69}" dt="2022-11-03T15:36:55.337" v="1060" actId="20577"/>
          <ac:spMkLst>
            <pc:docMk/>
            <pc:sldMk cId="1951548988" sldId="508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3.033" v="1058" actId="20577"/>
          <ac:spMkLst>
            <pc:docMk/>
            <pc:sldMk cId="1951548988" sldId="508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1394711" sldId="509"/>
        </pc:sldMkLst>
        <pc:spChg chg="mod">
          <ac:chgData name="用 共" userId="674416862f0b68f3" providerId="LiveId" clId="{E2DDEEAE-6B50-45F9-8B4A-198B56BA5C69}" dt="2022-11-03T15:37:00.571" v="1064" actId="20577"/>
          <ac:spMkLst>
            <pc:docMk/>
            <pc:sldMk cId="161394711" sldId="509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8.288" v="1062" actId="20577"/>
          <ac:spMkLst>
            <pc:docMk/>
            <pc:sldMk cId="161394711" sldId="509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109913135" sldId="510"/>
        </pc:sldMkLst>
        <pc:spChg chg="mod">
          <ac:chgData name="用 共" userId="674416862f0b68f3" providerId="LiveId" clId="{E2DDEEAE-6B50-45F9-8B4A-198B56BA5C69}" dt="2022-11-03T15:37:06.455" v="1068" actId="20577"/>
          <ac:spMkLst>
            <pc:docMk/>
            <pc:sldMk cId="4109913135" sldId="51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3.002" v="1066" actId="20577"/>
          <ac:spMkLst>
            <pc:docMk/>
            <pc:sldMk cId="4109913135" sldId="51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80120007" sldId="511"/>
        </pc:sldMkLst>
        <pc:spChg chg="mod">
          <ac:chgData name="用 共" userId="674416862f0b68f3" providerId="LiveId" clId="{E2DDEEAE-6B50-45F9-8B4A-198B56BA5C69}" dt="2022-11-03T15:37:11.117" v="1072" actId="20577"/>
          <ac:spMkLst>
            <pc:docMk/>
            <pc:sldMk cId="2980120007" sldId="51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9.195" v="1070" actId="20577"/>
          <ac:spMkLst>
            <pc:docMk/>
            <pc:sldMk cId="2980120007" sldId="51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9078020" sldId="512"/>
        </pc:sldMkLst>
        <pc:spChg chg="mod">
          <ac:chgData name="用 共" userId="674416862f0b68f3" providerId="LiveId" clId="{E2DDEEAE-6B50-45F9-8B4A-198B56BA5C69}" dt="2022-11-03T15:37:45.659" v="1080" actId="20577"/>
          <ac:spMkLst>
            <pc:docMk/>
            <pc:sldMk cId="1589078020" sldId="51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1.276" v="1077" actId="20577"/>
          <ac:spMkLst>
            <pc:docMk/>
            <pc:sldMk cId="1589078020" sldId="51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12620753" sldId="513"/>
        </pc:sldMkLst>
        <pc:spChg chg="mod">
          <ac:chgData name="用 共" userId="674416862f0b68f3" providerId="LiveId" clId="{E2DDEEAE-6B50-45F9-8B4A-198B56BA5C69}" dt="2022-11-03T15:37:51.323" v="1084" actId="20577"/>
          <ac:spMkLst>
            <pc:docMk/>
            <pc:sldMk cId="1212620753" sldId="51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9.022" v="1082" actId="20577"/>
          <ac:spMkLst>
            <pc:docMk/>
            <pc:sldMk cId="1212620753" sldId="51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9066397" sldId="514"/>
        </pc:sldMkLst>
        <pc:spChg chg="mod">
          <ac:chgData name="用 共" userId="674416862f0b68f3" providerId="LiveId" clId="{E2DDEEAE-6B50-45F9-8B4A-198B56BA5C69}" dt="2022-11-03T15:37:56.156" v="1088" actId="20577"/>
          <ac:spMkLst>
            <pc:docMk/>
            <pc:sldMk cId="3459066397" sldId="51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4.195" v="1086" actId="20577"/>
          <ac:spMkLst>
            <pc:docMk/>
            <pc:sldMk cId="3459066397" sldId="51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44998782" sldId="515"/>
        </pc:sldMkLst>
        <pc:spChg chg="mod">
          <ac:chgData name="用 共" userId="674416862f0b68f3" providerId="LiveId" clId="{E2DDEEAE-6B50-45F9-8B4A-198B56BA5C69}" dt="2022-11-03T15:38:01.774" v="1092" actId="20577"/>
          <ac:spMkLst>
            <pc:docMk/>
            <pc:sldMk cId="3544998782" sldId="51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9.493" v="1090" actId="20577"/>
          <ac:spMkLst>
            <pc:docMk/>
            <pc:sldMk cId="3544998782" sldId="51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235395760" sldId="516"/>
        </pc:sldMkLst>
        <pc:spChg chg="mod">
          <ac:chgData name="用 共" userId="674416862f0b68f3" providerId="LiveId" clId="{E2DDEEAE-6B50-45F9-8B4A-198B56BA5C69}" dt="2022-11-03T15:38:37.450" v="1099" actId="20577"/>
          <ac:spMkLst>
            <pc:docMk/>
            <pc:sldMk cId="3235395760" sldId="51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8:43.696" v="1103" actId="20577"/>
          <ac:spMkLst>
            <pc:docMk/>
            <pc:sldMk cId="3235395760" sldId="51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731707401" sldId="517"/>
        </pc:sldMkLst>
        <pc:spChg chg="mod">
          <ac:chgData name="用 共" userId="674416862f0b68f3" providerId="LiveId" clId="{E2DDEEAE-6B50-45F9-8B4A-198B56BA5C69}" dt="2022-11-03T15:38:40.158" v="1101" actId="20577"/>
          <ac:spMkLst>
            <pc:docMk/>
            <pc:sldMk cId="731707401" sldId="51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9:05.740" v="1110" actId="20577"/>
          <ac:spMkLst>
            <pc:docMk/>
            <pc:sldMk cId="731707401" sldId="517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38:51.866" v="1107" actId="20577"/>
          <ac:spMkLst>
            <pc:docMk/>
            <pc:sldMk cId="731707401" sldId="517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22.664" v="1111" actId="13926"/>
          <ac:spMkLst>
            <pc:docMk/>
            <pc:sldMk cId="731707401" sldId="517"/>
            <ac:spMk id="15" creationId="{CCDCEBC8-6EE7-CCDA-07FF-BB8CFC5F9406}"/>
          </ac:spMkLst>
        </pc:spChg>
        <pc:spChg chg="mod">
          <ac:chgData name="用 共" userId="674416862f0b68f3" providerId="LiveId" clId="{E2DDEEAE-6B50-45F9-8B4A-198B56BA5C69}" dt="2022-11-03T15:38:58.051" v="1109" actId="13926"/>
          <ac:spMkLst>
            <pc:docMk/>
            <pc:sldMk cId="731707401" sldId="517"/>
            <ac:spMk id="16" creationId="{9AC1E3B8-85CC-192E-DA5A-B60E88B1C41D}"/>
          </ac:spMkLst>
        </pc:spChg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1004636155" sldId="518"/>
        </pc:sldMkLst>
        <pc:spChg chg="mod">
          <ac:chgData name="用 共" userId="674416862f0b68f3" providerId="LiveId" clId="{E2DDEEAE-6B50-45F9-8B4A-198B56BA5C69}" dt="2022-11-03T15:39:32.864" v="1114" actId="13926"/>
          <ac:spMkLst>
            <pc:docMk/>
            <pc:sldMk cId="1004636155" sldId="518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39:40.266" v="1116" actId="207"/>
          <ac:spMkLst>
            <pc:docMk/>
            <pc:sldMk cId="1004636155" sldId="518"/>
            <ac:spMk id="7" creationId="{3EC8AFE1-C319-B301-3711-DBF056C8E0E8}"/>
          </ac:spMkLst>
        </pc:spChg>
        <pc:spChg chg="del">
          <ac:chgData name="用 共" userId="674416862f0b68f3" providerId="LiveId" clId="{E2DDEEAE-6B50-45F9-8B4A-198B56BA5C69}" dt="2022-11-03T15:39:30.847" v="1113" actId="478"/>
          <ac:spMkLst>
            <pc:docMk/>
            <pc:sldMk cId="1004636155" sldId="51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35.425" v="1115" actId="13926"/>
          <ac:spMkLst>
            <pc:docMk/>
            <pc:sldMk cId="1004636155" sldId="518"/>
            <ac:spMk id="16" creationId="{9AC1E3B8-85CC-192E-DA5A-B60E88B1C41D}"/>
          </ac:spMkLst>
        </pc:spChg>
        <pc:spChg chg="mod">
          <ac:chgData name="用 共" userId="674416862f0b68f3" providerId="LiveId" clId="{E2DDEEAE-6B50-45F9-8B4A-198B56BA5C69}" dt="2022-11-03T15:39:43.697" v="1117" actId="207"/>
          <ac:spMkLst>
            <pc:docMk/>
            <pc:sldMk cId="1004636155" sldId="518"/>
            <ac:spMk id="19" creationId="{C86E79BD-3B03-293B-47C2-5E8D1BBCF41F}"/>
          </ac:spMkLst>
        </pc:spChg>
      </pc:sldChg>
      <pc:sldChg chg="addSp delSp modSp new mod">
        <pc:chgData name="用 共" userId="674416862f0b68f3" providerId="LiveId" clId="{E2DDEEAE-6B50-45F9-8B4A-198B56BA5C69}" dt="2022-11-03T16:19:31.026" v="1405" actId="20577"/>
        <pc:sldMkLst>
          <pc:docMk/>
          <pc:sldMk cId="3513099834" sldId="519"/>
        </pc:sldMkLst>
        <pc:spChg chg="mod">
          <ac:chgData name="用 共" userId="674416862f0b68f3" providerId="LiveId" clId="{E2DDEEAE-6B50-45F9-8B4A-198B56BA5C69}" dt="2022-11-03T15:59:01.849" v="1203" actId="20577"/>
          <ac:spMkLst>
            <pc:docMk/>
            <pc:sldMk cId="3513099834" sldId="519"/>
            <ac:spMk id="2" creationId="{872FDACE-59A0-504E-A989-F426F0206D06}"/>
          </ac:spMkLst>
        </pc:spChg>
        <pc:spChg chg="del">
          <ac:chgData name="用 共" userId="674416862f0b68f3" providerId="LiveId" clId="{E2DDEEAE-6B50-45F9-8B4A-198B56BA5C69}" dt="2022-11-03T16:00:10.746" v="1223" actId="478"/>
          <ac:spMkLst>
            <pc:docMk/>
            <pc:sldMk cId="3513099834" sldId="519"/>
            <ac:spMk id="3" creationId="{07FD9175-1B88-8288-9015-C014E159167C}"/>
          </ac:spMkLst>
        </pc:spChg>
        <pc:spChg chg="add mod ord">
          <ac:chgData name="用 共" userId="674416862f0b68f3" providerId="LiveId" clId="{E2DDEEAE-6B50-45F9-8B4A-198B56BA5C69}" dt="2022-11-03T15:59:08.965" v="1205" actId="14100"/>
          <ac:spMkLst>
            <pc:docMk/>
            <pc:sldMk cId="3513099834" sldId="519"/>
            <ac:spMk id="4" creationId="{CED07A1B-6223-D71A-00D8-4D4B65F8832A}"/>
          </ac:spMkLst>
        </pc:spChg>
        <pc:spChg chg="add del mod">
          <ac:chgData name="用 共" userId="674416862f0b68f3" providerId="LiveId" clId="{E2DDEEAE-6B50-45F9-8B4A-198B56BA5C69}" dt="2022-11-03T15:59:39.483" v="1210" actId="478"/>
          <ac:spMkLst>
            <pc:docMk/>
            <pc:sldMk cId="3513099834" sldId="519"/>
            <ac:spMk id="5" creationId="{09E23BED-FE0C-EE4A-3704-AE43690A959E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6" creationId="{5D2E8002-C880-F07B-75B1-3EC59E515536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7" creationId="{C89B80C9-9293-2C12-F2BE-6B2BE0510135}"/>
          </ac:spMkLst>
        </pc:spChg>
        <pc:spChg chg="add mod">
          <ac:chgData name="用 共" userId="674416862f0b68f3" providerId="LiveId" clId="{E2DDEEAE-6B50-45F9-8B4A-198B56BA5C69}" dt="2022-11-03T16:02:41.079" v="1284" actId="1076"/>
          <ac:spMkLst>
            <pc:docMk/>
            <pc:sldMk cId="3513099834" sldId="519"/>
            <ac:spMk id="8" creationId="{A03792EC-28B2-849F-92D0-7426B47C7D5C}"/>
          </ac:spMkLst>
        </pc:spChg>
        <pc:spChg chg="add mod">
          <ac:chgData name="用 共" userId="674416862f0b68f3" providerId="LiveId" clId="{E2DDEEAE-6B50-45F9-8B4A-198B56BA5C69}" dt="2022-11-03T16:02:58.278" v="1288" actId="14100"/>
          <ac:spMkLst>
            <pc:docMk/>
            <pc:sldMk cId="3513099834" sldId="519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6:02:49.160" v="1286" actId="1076"/>
          <ac:spMkLst>
            <pc:docMk/>
            <pc:sldMk cId="3513099834" sldId="519"/>
            <ac:spMk id="10" creationId="{629A08E4-677D-8E7B-5E3D-65FF379E6A53}"/>
          </ac:spMkLst>
        </pc:spChg>
        <pc:spChg chg="add mod">
          <ac:chgData name="用 共" userId="674416862f0b68f3" providerId="LiveId" clId="{E2DDEEAE-6B50-45F9-8B4A-198B56BA5C69}" dt="2022-11-03T16:02:54.420" v="1287" actId="14100"/>
          <ac:spMkLst>
            <pc:docMk/>
            <pc:sldMk cId="3513099834" sldId="519"/>
            <ac:spMk id="11" creationId="{9A775D53-F68E-DA12-EF2A-1C1DF9D10984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2" creationId="{7D2A13A9-E7C7-2A8E-3163-F706ABFC1A4B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3" creationId="{A56E9CF0-3FBC-09D9-A485-3835E9C64B66}"/>
          </ac:spMkLst>
        </pc:spChg>
        <pc:spChg chg="add mod">
          <ac:chgData name="用 共" userId="674416862f0b68f3" providerId="LiveId" clId="{E2DDEEAE-6B50-45F9-8B4A-198B56BA5C69}" dt="2022-11-03T16:19:31.026" v="1405" actId="20577"/>
          <ac:spMkLst>
            <pc:docMk/>
            <pc:sldMk cId="3513099834" sldId="519"/>
            <ac:spMk id="14" creationId="{7B9BA03D-309F-070E-EB80-B4781FC54136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03:54.721" v="1303"/>
          <ac:spMkLst>
            <pc:docMk/>
            <pc:sldMk cId="3513099834" sldId="519"/>
            <ac:spMk id="16" creationId="{36F13DF4-96D7-0861-44B9-EDA6E45F2909}"/>
          </ac:spMkLst>
        </pc:spChg>
        <pc:spChg chg="add del">
          <ac:chgData name="用 共" userId="674416862f0b68f3" providerId="LiveId" clId="{E2DDEEAE-6B50-45F9-8B4A-198B56BA5C69}" dt="2022-11-03T16:03:56.743" v="1305"/>
          <ac:spMkLst>
            <pc:docMk/>
            <pc:sldMk cId="3513099834" sldId="519"/>
            <ac:spMk id="17" creationId="{B6C6183E-9514-CAD3-DDAD-565337F1F4C7}"/>
          </ac:spMkLst>
        </pc:spChg>
        <pc:spChg chg="add del">
          <ac:chgData name="用 共" userId="674416862f0b68f3" providerId="LiveId" clId="{E2DDEEAE-6B50-45F9-8B4A-198B56BA5C69}" dt="2022-11-03T16:04:03.300" v="1311"/>
          <ac:spMkLst>
            <pc:docMk/>
            <pc:sldMk cId="3513099834" sldId="519"/>
            <ac:spMk id="18" creationId="{821C2CF4-3E11-A2BC-E03F-DD5423A984FF}"/>
          </ac:spMkLst>
        </pc:spChg>
      </pc:sldChg>
      <pc:sldChg chg="addSp delSp modSp new add del mod modAnim">
        <pc:chgData name="用 共" userId="674416862f0b68f3" providerId="LiveId" clId="{E2DDEEAE-6B50-45F9-8B4A-198B56BA5C69}" dt="2022-11-03T16:39:36.947" v="1850" actId="47"/>
        <pc:sldMkLst>
          <pc:docMk/>
          <pc:sldMk cId="287960647" sldId="520"/>
        </pc:sldMkLst>
        <pc:spChg chg="mod">
          <ac:chgData name="用 共" userId="674416862f0b68f3" providerId="LiveId" clId="{E2DDEEAE-6B50-45F9-8B4A-198B56BA5C69}" dt="2022-11-03T16:11:38.315" v="1319"/>
          <ac:spMkLst>
            <pc:docMk/>
            <pc:sldMk cId="287960647" sldId="520"/>
            <ac:spMk id="2" creationId="{5C4BFB68-38A5-42ED-7D9E-7CD3C792A3ED}"/>
          </ac:spMkLst>
        </pc:spChg>
        <pc:spChg chg="mod">
          <ac:chgData name="用 共" userId="674416862f0b68f3" providerId="LiveId" clId="{E2DDEEAE-6B50-45F9-8B4A-198B56BA5C69}" dt="2022-11-03T16:21:17.732" v="1474" actId="403"/>
          <ac:spMkLst>
            <pc:docMk/>
            <pc:sldMk cId="287960647" sldId="520"/>
            <ac:spMk id="3" creationId="{81633331-E461-59B1-D550-E556861E449E}"/>
          </ac:spMkLst>
        </pc:spChg>
        <pc:spChg chg="add mod ord">
          <ac:chgData name="用 共" userId="674416862f0b68f3" providerId="LiveId" clId="{E2DDEEAE-6B50-45F9-8B4A-198B56BA5C69}" dt="2022-11-03T16:11:42.442" v="1321" actId="167"/>
          <ac:spMkLst>
            <pc:docMk/>
            <pc:sldMk cId="287960647" sldId="520"/>
            <ac:spMk id="4" creationId="{3EB567D6-16C2-862F-6481-3CB2DDFD059C}"/>
          </ac:spMkLst>
        </pc:spChg>
        <pc:spChg chg="add del mod">
          <ac:chgData name="用 共" userId="674416862f0b68f3" providerId="LiveId" clId="{E2DDEEAE-6B50-45F9-8B4A-198B56BA5C69}" dt="2022-11-03T16:15:29.610" v="1385" actId="478"/>
          <ac:spMkLst>
            <pc:docMk/>
            <pc:sldMk cId="287960647" sldId="520"/>
            <ac:spMk id="6" creationId="{D0B1B2AA-6CD9-7409-3AA4-7101AA5B9D79}"/>
          </ac:spMkLst>
        </pc:spChg>
        <pc:spChg chg="add mod">
          <ac:chgData name="用 共" userId="674416862f0b68f3" providerId="LiveId" clId="{E2DDEEAE-6B50-45F9-8B4A-198B56BA5C69}" dt="2022-11-03T16:26:54.543" v="1775" actId="20577"/>
          <ac:spMkLst>
            <pc:docMk/>
            <pc:sldMk cId="287960647" sldId="520"/>
            <ac:spMk id="8" creationId="{CF50401D-9C71-1441-276E-20E0E53B70D0}"/>
          </ac:spMkLst>
        </pc:spChg>
        <pc:spChg chg="add mod">
          <ac:chgData name="用 共" userId="674416862f0b68f3" providerId="LiveId" clId="{E2DDEEAE-6B50-45F9-8B4A-198B56BA5C69}" dt="2022-11-03T16:22:56.923" v="1576" actId="1076"/>
          <ac:spMkLst>
            <pc:docMk/>
            <pc:sldMk cId="287960647" sldId="520"/>
            <ac:spMk id="9" creationId="{4C42B4CD-C867-2677-1CCC-B309DE8B3224}"/>
          </ac:spMkLst>
        </pc:spChg>
        <pc:spChg chg="add mod">
          <ac:chgData name="用 共" userId="674416862f0b68f3" providerId="LiveId" clId="{E2DDEEAE-6B50-45F9-8B4A-198B56BA5C69}" dt="2022-11-03T16:23:00.997" v="1579" actId="1036"/>
          <ac:spMkLst>
            <pc:docMk/>
            <pc:sldMk cId="287960647" sldId="520"/>
            <ac:spMk id="10" creationId="{A3DDDBD4-82BB-7377-BB6F-61AFCC5C85C3}"/>
          </ac:spMkLst>
        </pc:spChg>
        <pc:spChg chg="add mod">
          <ac:chgData name="用 共" userId="674416862f0b68f3" providerId="LiveId" clId="{E2DDEEAE-6B50-45F9-8B4A-198B56BA5C69}" dt="2022-11-03T16:24:24.705" v="1650" actId="1076"/>
          <ac:spMkLst>
            <pc:docMk/>
            <pc:sldMk cId="287960647" sldId="520"/>
            <ac:spMk id="11" creationId="{1B9DD666-90AD-1038-AA3A-421929349B24}"/>
          </ac:spMkLst>
        </pc:spChg>
        <pc:spChg chg="add mod">
          <ac:chgData name="用 共" userId="674416862f0b68f3" providerId="LiveId" clId="{E2DDEEAE-6B50-45F9-8B4A-198B56BA5C69}" dt="2022-11-03T16:24:57.066" v="1687" actId="1076"/>
          <ac:spMkLst>
            <pc:docMk/>
            <pc:sldMk cId="287960647" sldId="520"/>
            <ac:spMk id="12" creationId="{F370C04A-595F-23B1-FFEA-569AABE96525}"/>
          </ac:spMkLst>
        </pc:spChg>
        <pc:spChg chg="add mod">
          <ac:chgData name="用 共" userId="674416862f0b68f3" providerId="LiveId" clId="{E2DDEEAE-6B50-45F9-8B4A-198B56BA5C69}" dt="2022-11-03T16:25:49.241" v="1734" actId="20577"/>
          <ac:spMkLst>
            <pc:docMk/>
            <pc:sldMk cId="287960647" sldId="520"/>
            <ac:spMk id="13" creationId="{4BE0424F-07B0-9AB9-FE8B-14CDDF9285B5}"/>
          </ac:spMkLst>
        </pc:spChg>
        <pc:spChg chg="add del mod">
          <ac:chgData name="用 共" userId="674416862f0b68f3" providerId="LiveId" clId="{E2DDEEAE-6B50-45F9-8B4A-198B56BA5C69}" dt="2022-11-03T16:28:51.743" v="1834" actId="1076"/>
          <ac:spMkLst>
            <pc:docMk/>
            <pc:sldMk cId="287960647" sldId="520"/>
            <ac:spMk id="14" creationId="{BD77BB91-0374-F4B1-BD7D-1543EDD5AD48}"/>
          </ac:spMkLst>
        </pc:spChg>
        <pc:spChg chg="add mod">
          <ac:chgData name="用 共" userId="674416862f0b68f3" providerId="LiveId" clId="{E2DDEEAE-6B50-45F9-8B4A-198B56BA5C69}" dt="2022-11-03T16:28:49.155" v="1833" actId="1076"/>
          <ac:spMkLst>
            <pc:docMk/>
            <pc:sldMk cId="287960647" sldId="520"/>
            <ac:spMk id="15" creationId="{5EBC8F85-EF2E-6B1A-2E62-40FE2AA87434}"/>
          </ac:spMkLst>
        </pc:spChg>
      </pc:sldChg>
      <pc:sldChg chg="add del">
        <pc:chgData name="用 共" userId="674416862f0b68f3" providerId="LiveId" clId="{E2DDEEAE-6B50-45F9-8B4A-198B56BA5C69}" dt="2022-11-03T16:11:29.445" v="1317" actId="47"/>
        <pc:sldMkLst>
          <pc:docMk/>
          <pc:sldMk cId="2569518616" sldId="520"/>
        </pc:sldMkLst>
      </pc:sldChg>
      <pc:sldChg chg="addSp delSp modSp add mod ord">
        <pc:chgData name="用 共" userId="674416862f0b68f3" providerId="LiveId" clId="{E2DDEEAE-6B50-45F9-8B4A-198B56BA5C69}" dt="2022-11-03T16:41:54.206" v="1901" actId="1076"/>
        <pc:sldMkLst>
          <pc:docMk/>
          <pc:sldMk cId="1026688629" sldId="521"/>
        </pc:sldMkLst>
        <pc:spChg chg="mod">
          <ac:chgData name="用 共" userId="674416862f0b68f3" providerId="LiveId" clId="{E2DDEEAE-6B50-45F9-8B4A-198B56BA5C69}" dt="2022-11-03T16:39:22.592" v="1842"/>
          <ac:spMkLst>
            <pc:docMk/>
            <pc:sldMk cId="1026688629" sldId="521"/>
            <ac:spMk id="2" creationId="{872FDACE-59A0-504E-A989-F426F0206D06}"/>
          </ac:spMkLst>
        </pc:spChg>
        <pc:spChg chg="add mod">
          <ac:chgData name="用 共" userId="674416862f0b68f3" providerId="LiveId" clId="{E2DDEEAE-6B50-45F9-8B4A-198B56BA5C69}" dt="2022-11-03T16:40:50.450" v="1871" actId="20577"/>
          <ac:spMkLst>
            <pc:docMk/>
            <pc:sldMk cId="1026688629" sldId="521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6:39:26.406" v="1844" actId="14100"/>
          <ac:spMkLst>
            <pc:docMk/>
            <pc:sldMk cId="1026688629" sldId="521"/>
            <ac:spMk id="4" creationId="{CED07A1B-6223-D71A-00D8-4D4B65F8832A}"/>
          </ac:spMkLst>
        </pc:spChg>
        <pc:spChg chg="add mod">
          <ac:chgData name="用 共" userId="674416862f0b68f3" providerId="LiveId" clId="{E2DDEEAE-6B50-45F9-8B4A-198B56BA5C69}" dt="2022-11-03T16:40:57.091" v="1874"/>
          <ac:spMkLst>
            <pc:docMk/>
            <pc:sldMk cId="1026688629" sldId="521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6:40:19.945" v="1857" actId="14100"/>
          <ac:spMkLst>
            <pc:docMk/>
            <pc:sldMk cId="1026688629" sldId="521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9" creationId="{2D7AFE63-F42A-173B-EB0C-24D01B20FFD6}"/>
          </ac:spMkLst>
        </pc:spChg>
        <pc:spChg chg="del">
          <ac:chgData name="用 共" userId="674416862f0b68f3" providerId="LiveId" clId="{E2DDEEAE-6B50-45F9-8B4A-198B56BA5C69}" dt="2022-11-03T16:40:40.674" v="1864" actId="478"/>
          <ac:spMkLst>
            <pc:docMk/>
            <pc:sldMk cId="1026688629" sldId="521"/>
            <ac:spMk id="10" creationId="{629A08E4-677D-8E7B-5E3D-65FF379E6A53}"/>
          </ac:spMkLst>
        </pc:spChg>
        <pc:spChg chg="del">
          <ac:chgData name="用 共" userId="674416862f0b68f3" providerId="LiveId" clId="{E2DDEEAE-6B50-45F9-8B4A-198B56BA5C69}" dt="2022-11-03T16:40:41.665" v="1865" actId="478"/>
          <ac:spMkLst>
            <pc:docMk/>
            <pc:sldMk cId="1026688629" sldId="521"/>
            <ac:spMk id="11" creationId="{9A775D53-F68E-DA12-EF2A-1C1DF9D10984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41:04.853" v="1876"/>
          <ac:spMkLst>
            <pc:docMk/>
            <pc:sldMk cId="1026688629" sldId="521"/>
            <ac:spMk id="16" creationId="{CCD9253F-D12B-D9C2-8BE3-428A44C813AD}"/>
          </ac:spMkLst>
        </pc:spChg>
        <pc:spChg chg="add del">
          <ac:chgData name="用 共" userId="674416862f0b68f3" providerId="LiveId" clId="{E2DDEEAE-6B50-45F9-8B4A-198B56BA5C69}" dt="2022-11-03T16:41:34.071" v="1884"/>
          <ac:spMkLst>
            <pc:docMk/>
            <pc:sldMk cId="1026688629" sldId="521"/>
            <ac:spMk id="17" creationId="{071FCABB-4B57-CDB7-C874-0697CFBD8F30}"/>
          </ac:spMkLst>
        </pc:spChg>
      </pc:sldChg>
      <pc:sldChg chg="add del">
        <pc:chgData name="用 共" userId="674416862f0b68f3" providerId="LiveId" clId="{E2DDEEAE-6B50-45F9-8B4A-198B56BA5C69}" dt="2022-11-03T16:11:28.039" v="1316" actId="47"/>
        <pc:sldMkLst>
          <pc:docMk/>
          <pc:sldMk cId="3686856083" sldId="521"/>
        </pc:sldMkLst>
      </pc:sldChg>
      <pc:sldChg chg="addSp modSp new mod modAnim">
        <pc:chgData name="用 共" userId="674416862f0b68f3" providerId="LiveId" clId="{E2DDEEAE-6B50-45F9-8B4A-198B56BA5C69}" dt="2022-11-03T17:43:10.072" v="2167" actId="1076"/>
        <pc:sldMkLst>
          <pc:docMk/>
          <pc:sldMk cId="3219288960" sldId="522"/>
        </pc:sldMkLst>
        <pc:spChg chg="mod">
          <ac:chgData name="用 共" userId="674416862f0b68f3" providerId="LiveId" clId="{E2DDEEAE-6B50-45F9-8B4A-198B56BA5C69}" dt="2022-11-03T17:35:06.763" v="1910"/>
          <ac:spMkLst>
            <pc:docMk/>
            <pc:sldMk cId="3219288960" sldId="522"/>
            <ac:spMk id="2" creationId="{F457A41B-C1A7-4D7C-7518-84EDB38D9361}"/>
          </ac:spMkLst>
        </pc:spChg>
        <pc:spChg chg="mod">
          <ac:chgData name="用 共" userId="674416862f0b68f3" providerId="LiveId" clId="{E2DDEEAE-6B50-45F9-8B4A-198B56BA5C69}" dt="2022-11-03T17:36:17.706" v="1923" actId="14100"/>
          <ac:spMkLst>
            <pc:docMk/>
            <pc:sldMk cId="3219288960" sldId="522"/>
            <ac:spMk id="3" creationId="{1DE7AEAF-6936-5788-C70A-EB1009C93E7D}"/>
          </ac:spMkLst>
        </pc:spChg>
        <pc:spChg chg="add mod ord">
          <ac:chgData name="用 共" userId="674416862f0b68f3" providerId="LiveId" clId="{E2DDEEAE-6B50-45F9-8B4A-198B56BA5C69}" dt="2022-11-03T17:35:14.626" v="1912" actId="167"/>
          <ac:spMkLst>
            <pc:docMk/>
            <pc:sldMk cId="3219288960" sldId="522"/>
            <ac:spMk id="4" creationId="{806288FF-5497-F8FC-152B-E54AEAAFF3AD}"/>
          </ac:spMkLst>
        </pc:spChg>
        <pc:spChg chg="add mod">
          <ac:chgData name="用 共" userId="674416862f0b68f3" providerId="LiveId" clId="{E2DDEEAE-6B50-45F9-8B4A-198B56BA5C69}" dt="2022-11-03T17:36:50.686" v="1925" actId="1076"/>
          <ac:spMkLst>
            <pc:docMk/>
            <pc:sldMk cId="3219288960" sldId="522"/>
            <ac:spMk id="6" creationId="{293F3BFF-87D0-96D4-3CE7-22AF04C5F266}"/>
          </ac:spMkLst>
        </pc:spChg>
        <pc:spChg chg="add mod">
          <ac:chgData name="用 共" userId="674416862f0b68f3" providerId="LiveId" clId="{E2DDEEAE-6B50-45F9-8B4A-198B56BA5C69}" dt="2022-11-03T17:42:00.459" v="2094" actId="1076"/>
          <ac:spMkLst>
            <pc:docMk/>
            <pc:sldMk cId="3219288960" sldId="522"/>
            <ac:spMk id="7" creationId="{7205B31F-A00F-D423-695F-1B73C011E97C}"/>
          </ac:spMkLst>
        </pc:spChg>
        <pc:spChg chg="add mod">
          <ac:chgData name="用 共" userId="674416862f0b68f3" providerId="LiveId" clId="{E2DDEEAE-6B50-45F9-8B4A-198B56BA5C69}" dt="2022-11-03T17:43:10.072" v="2167" actId="1076"/>
          <ac:spMkLst>
            <pc:docMk/>
            <pc:sldMk cId="3219288960" sldId="522"/>
            <ac:spMk id="8" creationId="{3AED4010-D992-E545-483A-0E53DCE8C9B3}"/>
          </ac:spMkLst>
        </pc:spChg>
      </pc:sldChg>
      <pc:sldChg chg="new del">
        <pc:chgData name="用 共" userId="674416862f0b68f3" providerId="LiveId" clId="{E2DDEEAE-6B50-45F9-8B4A-198B56BA5C69}" dt="2022-11-03T16:39:35.411" v="1848" actId="47"/>
        <pc:sldMkLst>
          <pc:docMk/>
          <pc:sldMk cId="3717812327" sldId="522"/>
        </pc:sldMkLst>
      </pc:sldChg>
      <pc:sldChg chg="addSp delSp modSp add mod delAnim modAnim">
        <pc:chgData name="用 共" userId="674416862f0b68f3" providerId="LiveId" clId="{E2DDEEAE-6B50-45F9-8B4A-198B56BA5C69}" dt="2022-11-03T18:08:11.277" v="2602"/>
        <pc:sldMkLst>
          <pc:docMk/>
          <pc:sldMk cId="1601843311" sldId="523"/>
        </pc:sldMkLst>
        <pc:spChg chg="add mod">
          <ac:chgData name="用 共" userId="674416862f0b68f3" providerId="LiveId" clId="{E2DDEEAE-6B50-45F9-8B4A-198B56BA5C69}" dt="2022-11-03T17:44:34.471" v="2243" actId="1076"/>
          <ac:spMkLst>
            <pc:docMk/>
            <pc:sldMk cId="1601843311" sldId="523"/>
            <ac:spMk id="5" creationId="{1CD3ABD1-FD83-9D53-2B29-616C3366A47C}"/>
          </ac:spMkLst>
        </pc:spChg>
        <pc:spChg chg="del">
          <ac:chgData name="用 共" userId="674416862f0b68f3" providerId="LiveId" clId="{E2DDEEAE-6B50-45F9-8B4A-198B56BA5C69}" dt="2022-11-03T17:43:30.805" v="2169" actId="478"/>
          <ac:spMkLst>
            <pc:docMk/>
            <pc:sldMk cId="1601843311" sldId="523"/>
            <ac:spMk id="7" creationId="{7205B31F-A00F-D423-695F-1B73C011E97C}"/>
          </ac:spMkLst>
        </pc:spChg>
        <pc:spChg chg="mod">
          <ac:chgData name="用 共" userId="674416862f0b68f3" providerId="LiveId" clId="{E2DDEEAE-6B50-45F9-8B4A-198B56BA5C69}" dt="2022-11-03T18:08:03.301" v="2599"/>
          <ac:spMkLst>
            <pc:docMk/>
            <pc:sldMk cId="1601843311" sldId="523"/>
            <ac:spMk id="8" creationId="{3AED4010-D992-E545-483A-0E53DCE8C9B3}"/>
          </ac:spMkLst>
        </pc:spChg>
        <pc:spChg chg="add mod">
          <ac:chgData name="用 共" userId="674416862f0b68f3" providerId="LiveId" clId="{E2DDEEAE-6B50-45F9-8B4A-198B56BA5C69}" dt="2022-11-03T17:46:21.544" v="2308" actId="1076"/>
          <ac:spMkLst>
            <pc:docMk/>
            <pc:sldMk cId="1601843311" sldId="523"/>
            <ac:spMk id="9" creationId="{0DB0432C-7321-3630-1355-5522163686C0}"/>
          </ac:spMkLst>
        </pc:spChg>
        <pc:spChg chg="add mod">
          <ac:chgData name="用 共" userId="674416862f0b68f3" providerId="LiveId" clId="{E2DDEEAE-6B50-45F9-8B4A-198B56BA5C69}" dt="2022-11-03T17:46:53.521" v="2332" actId="14100"/>
          <ac:spMkLst>
            <pc:docMk/>
            <pc:sldMk cId="1601843311" sldId="523"/>
            <ac:spMk id="10" creationId="{0FF41CDE-5163-CA22-327E-5B87C549A9D3}"/>
          </ac:spMkLst>
        </pc:spChg>
        <pc:spChg chg="add mod">
          <ac:chgData name="用 共" userId="674416862f0b68f3" providerId="LiveId" clId="{E2DDEEAE-6B50-45F9-8B4A-198B56BA5C69}" dt="2022-11-03T17:47:18.102" v="2354" actId="1076"/>
          <ac:spMkLst>
            <pc:docMk/>
            <pc:sldMk cId="1601843311" sldId="523"/>
            <ac:spMk id="11" creationId="{0314E2C0-1C75-9F76-9658-404D984B51A9}"/>
          </ac:spMkLst>
        </pc:spChg>
        <pc:spChg chg="add mod">
          <ac:chgData name="用 共" userId="674416862f0b68f3" providerId="LiveId" clId="{E2DDEEAE-6B50-45F9-8B4A-198B56BA5C69}" dt="2022-11-03T17:47:48.913" v="2394" actId="1076"/>
          <ac:spMkLst>
            <pc:docMk/>
            <pc:sldMk cId="1601843311" sldId="523"/>
            <ac:spMk id="12" creationId="{77B5DA3C-E362-7ACC-5E37-28EBB07C81DD}"/>
          </ac:spMkLst>
        </pc:spChg>
        <pc:spChg chg="add mod">
          <ac:chgData name="用 共" userId="674416862f0b68f3" providerId="LiveId" clId="{E2DDEEAE-6B50-45F9-8B4A-198B56BA5C69}" dt="2022-11-03T17:51:14.179" v="2501" actId="1076"/>
          <ac:spMkLst>
            <pc:docMk/>
            <pc:sldMk cId="1601843311" sldId="523"/>
            <ac:spMk id="13" creationId="{DFDC98DB-6A36-3831-D5D3-78F3F20652EE}"/>
          </ac:spMkLst>
        </pc:spChg>
        <pc:spChg chg="add mod">
          <ac:chgData name="用 共" userId="674416862f0b68f3" providerId="LiveId" clId="{E2DDEEAE-6B50-45F9-8B4A-198B56BA5C69}" dt="2022-11-03T17:52:04.050" v="2525" actId="1076"/>
          <ac:spMkLst>
            <pc:docMk/>
            <pc:sldMk cId="1601843311" sldId="523"/>
            <ac:spMk id="14" creationId="{29428F89-0355-044F-4B29-5BEFA238AAE8}"/>
          </ac:spMkLst>
        </pc:spChg>
      </pc:sldChg>
      <pc:sldChg chg="addSp delSp modSp add mod ord">
        <pc:chgData name="用 共" userId="674416862f0b68f3" providerId="LiveId" clId="{E2DDEEAE-6B50-45F9-8B4A-198B56BA5C69}" dt="2022-11-03T18:02:00.831" v="2566" actId="20577"/>
        <pc:sldMkLst>
          <pc:docMk/>
          <pc:sldMk cId="4266748787" sldId="524"/>
        </pc:sldMkLst>
        <pc:spChg chg="mod">
          <ac:chgData name="用 共" userId="674416862f0b68f3" providerId="LiveId" clId="{E2DDEEAE-6B50-45F9-8B4A-198B56BA5C69}" dt="2022-11-03T17:58:24.174" v="2533"/>
          <ac:spMkLst>
            <pc:docMk/>
            <pc:sldMk cId="4266748787" sldId="524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7:58:28.755" v="2535" actId="14100"/>
          <ac:spMkLst>
            <pc:docMk/>
            <pc:sldMk cId="4266748787" sldId="524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7:59:44.762" v="2541" actId="14100"/>
          <ac:spMkLst>
            <pc:docMk/>
            <pc:sldMk cId="4266748787" sldId="524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7:59:57.443" v="2545" actId="1076"/>
          <ac:spMkLst>
            <pc:docMk/>
            <pc:sldMk cId="4266748787" sldId="524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00:00.778" v="2546" actId="14100"/>
          <ac:spMkLst>
            <pc:docMk/>
            <pc:sldMk cId="4266748787" sldId="524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18:01:54.243" v="2553"/>
          <ac:spMkLst>
            <pc:docMk/>
            <pc:sldMk cId="4266748787" sldId="524"/>
            <ac:spMk id="10" creationId="{5B38705A-1E1F-F3E9-DC91-32FE4AEC5EE7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01:58.191" v="2564" actId="20577"/>
          <ac:spMkLst>
            <pc:docMk/>
            <pc:sldMk cId="4266748787" sldId="524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02:00.831" v="2566" actId="20577"/>
          <ac:spMkLst>
            <pc:docMk/>
            <pc:sldMk cId="4266748787" sldId="524"/>
            <ac:spMk id="15" creationId="{F5DABDAC-A77F-4C2F-7DE8-6E2296FA76B9}"/>
          </ac:spMkLst>
        </pc:spChg>
      </pc:sldChg>
      <pc:sldChg chg="addSp delSp modSp new mod delAnim modAnim">
        <pc:chgData name="用 共" userId="674416862f0b68f3" providerId="LiveId" clId="{E2DDEEAE-6B50-45F9-8B4A-198B56BA5C69}" dt="2022-11-03T18:16:43.121" v="3228" actId="14100"/>
        <pc:sldMkLst>
          <pc:docMk/>
          <pc:sldMk cId="1783659542" sldId="525"/>
        </pc:sldMkLst>
        <pc:spChg chg="mod">
          <ac:chgData name="用 共" userId="674416862f0b68f3" providerId="LiveId" clId="{E2DDEEAE-6B50-45F9-8B4A-198B56BA5C69}" dt="2022-11-03T18:06:43.265" v="2579"/>
          <ac:spMkLst>
            <pc:docMk/>
            <pc:sldMk cId="1783659542" sldId="525"/>
            <ac:spMk id="2" creationId="{CCA51AD8-E011-D73D-7984-0ED641D06B35}"/>
          </ac:spMkLst>
        </pc:spChg>
        <pc:spChg chg="mod">
          <ac:chgData name="用 共" userId="674416862f0b68f3" providerId="LiveId" clId="{E2DDEEAE-6B50-45F9-8B4A-198B56BA5C69}" dt="2022-11-03T18:07:48.050" v="2597" actId="14100"/>
          <ac:spMkLst>
            <pc:docMk/>
            <pc:sldMk cId="1783659542" sldId="525"/>
            <ac:spMk id="3" creationId="{0B01D17D-3136-1B24-595A-BB7CA920B511}"/>
          </ac:spMkLst>
        </pc:spChg>
        <pc:spChg chg="add mod ord">
          <ac:chgData name="用 共" userId="674416862f0b68f3" providerId="LiveId" clId="{E2DDEEAE-6B50-45F9-8B4A-198B56BA5C69}" dt="2022-11-03T18:06:47.227" v="2581" actId="167"/>
          <ac:spMkLst>
            <pc:docMk/>
            <pc:sldMk cId="1783659542" sldId="525"/>
            <ac:spMk id="4" creationId="{38FEC1BD-A0FF-F238-91C8-079E31360C1B}"/>
          </ac:spMkLst>
        </pc:spChg>
        <pc:spChg chg="add del mod">
          <ac:chgData name="用 共" userId="674416862f0b68f3" providerId="LiveId" clId="{E2DDEEAE-6B50-45F9-8B4A-198B56BA5C69}" dt="2022-11-03T18:07:41.718" v="2594" actId="478"/>
          <ac:spMkLst>
            <pc:docMk/>
            <pc:sldMk cId="1783659542" sldId="525"/>
            <ac:spMk id="6" creationId="{141F20DE-0BAD-EEB6-698E-041CCB925722}"/>
          </ac:spMkLst>
        </pc:spChg>
        <pc:spChg chg="add mod">
          <ac:chgData name="用 共" userId="674416862f0b68f3" providerId="LiveId" clId="{E2DDEEAE-6B50-45F9-8B4A-198B56BA5C69}" dt="2022-11-03T18:07:52.868" v="2598" actId="1076"/>
          <ac:spMkLst>
            <pc:docMk/>
            <pc:sldMk cId="1783659542" sldId="525"/>
            <ac:spMk id="7" creationId="{B5A6B361-DD1C-F75D-C1BA-6A2039FEAA25}"/>
          </ac:spMkLst>
        </pc:spChg>
        <pc:spChg chg="add del">
          <ac:chgData name="用 共" userId="674416862f0b68f3" providerId="LiveId" clId="{E2DDEEAE-6B50-45F9-8B4A-198B56BA5C69}" dt="2022-11-03T18:08:07.677" v="2601" actId="22"/>
          <ac:spMkLst>
            <pc:docMk/>
            <pc:sldMk cId="1783659542" sldId="525"/>
            <ac:spMk id="9" creationId="{DAD524F1-418B-1E95-41BD-100574536569}"/>
          </ac:spMkLst>
        </pc:spChg>
        <pc:spChg chg="add mod">
          <ac:chgData name="用 共" userId="674416862f0b68f3" providerId="LiveId" clId="{E2DDEEAE-6B50-45F9-8B4A-198B56BA5C69}" dt="2022-11-03T18:10:07.311" v="2760" actId="1076"/>
          <ac:spMkLst>
            <pc:docMk/>
            <pc:sldMk cId="1783659542" sldId="525"/>
            <ac:spMk id="10" creationId="{822DDDF7-F72F-C629-344B-470438DFB6A5}"/>
          </ac:spMkLst>
        </pc:spChg>
        <pc:spChg chg="add mod">
          <ac:chgData name="用 共" userId="674416862f0b68f3" providerId="LiveId" clId="{E2DDEEAE-6B50-45F9-8B4A-198B56BA5C69}" dt="2022-11-03T18:10:29.539" v="2788" actId="1076"/>
          <ac:spMkLst>
            <pc:docMk/>
            <pc:sldMk cId="1783659542" sldId="525"/>
            <ac:spMk id="11" creationId="{023B48D9-8FE4-119C-74CA-53381698F96B}"/>
          </ac:spMkLst>
        </pc:spChg>
        <pc:spChg chg="add mod">
          <ac:chgData name="用 共" userId="674416862f0b68f3" providerId="LiveId" clId="{E2DDEEAE-6B50-45F9-8B4A-198B56BA5C69}" dt="2022-11-03T18:16:17.953" v="3201" actId="14100"/>
          <ac:spMkLst>
            <pc:docMk/>
            <pc:sldMk cId="1783659542" sldId="525"/>
            <ac:spMk id="12" creationId="{81409162-1E04-F074-289D-FA421D4AB822}"/>
          </ac:spMkLst>
        </pc:spChg>
        <pc:spChg chg="add mod">
          <ac:chgData name="用 共" userId="674416862f0b68f3" providerId="LiveId" clId="{E2DDEEAE-6B50-45F9-8B4A-198B56BA5C69}" dt="2022-11-03T18:11:47.909" v="2914" actId="14100"/>
          <ac:spMkLst>
            <pc:docMk/>
            <pc:sldMk cId="1783659542" sldId="525"/>
            <ac:spMk id="13" creationId="{C7086095-C597-713F-24AF-991838899AFE}"/>
          </ac:spMkLst>
        </pc:spChg>
        <pc:spChg chg="add mod">
          <ac:chgData name="用 共" userId="674416862f0b68f3" providerId="LiveId" clId="{E2DDEEAE-6B50-45F9-8B4A-198B56BA5C69}" dt="2022-11-03T18:12:09.263" v="2948" actId="14100"/>
          <ac:spMkLst>
            <pc:docMk/>
            <pc:sldMk cId="1783659542" sldId="525"/>
            <ac:spMk id="14" creationId="{9DA6E801-2857-60B1-E882-0C0498D0645A}"/>
          </ac:spMkLst>
        </pc:spChg>
        <pc:spChg chg="add del mod">
          <ac:chgData name="用 共" userId="674416862f0b68f3" providerId="LiveId" clId="{E2DDEEAE-6B50-45F9-8B4A-198B56BA5C69}" dt="2022-11-03T18:12:38.146" v="2968" actId="478"/>
          <ac:spMkLst>
            <pc:docMk/>
            <pc:sldMk cId="1783659542" sldId="525"/>
            <ac:spMk id="15" creationId="{A48E426F-D2E0-BFD0-08BA-3AEAD9DE555E}"/>
          </ac:spMkLst>
        </pc:spChg>
        <pc:spChg chg="add mod">
          <ac:chgData name="用 共" userId="674416862f0b68f3" providerId="LiveId" clId="{E2DDEEAE-6B50-45F9-8B4A-198B56BA5C69}" dt="2022-11-03T18:12:41.674" v="2970" actId="1076"/>
          <ac:spMkLst>
            <pc:docMk/>
            <pc:sldMk cId="1783659542" sldId="525"/>
            <ac:spMk id="16" creationId="{5EF090AA-E778-ABA1-B2B7-A91AF16295D6}"/>
          </ac:spMkLst>
        </pc:spChg>
        <pc:spChg chg="add mod">
          <ac:chgData name="用 共" userId="674416862f0b68f3" providerId="LiveId" clId="{E2DDEEAE-6B50-45F9-8B4A-198B56BA5C69}" dt="2022-11-03T18:14:31.096" v="3065" actId="14100"/>
          <ac:spMkLst>
            <pc:docMk/>
            <pc:sldMk cId="1783659542" sldId="525"/>
            <ac:spMk id="17" creationId="{BA02765A-A6B5-2E80-C7C9-2CA1B560BC43}"/>
          </ac:spMkLst>
        </pc:spChg>
        <pc:spChg chg="add mod">
          <ac:chgData name="用 共" userId="674416862f0b68f3" providerId="LiveId" clId="{E2DDEEAE-6B50-45F9-8B4A-198B56BA5C69}" dt="2022-11-03T18:15:34.707" v="3150" actId="20577"/>
          <ac:spMkLst>
            <pc:docMk/>
            <pc:sldMk cId="1783659542" sldId="525"/>
            <ac:spMk id="18" creationId="{5E45C853-2938-EC2D-E945-19926CDAF3FA}"/>
          </ac:spMkLst>
        </pc:spChg>
        <pc:spChg chg="add mod">
          <ac:chgData name="用 共" userId="674416862f0b68f3" providerId="LiveId" clId="{E2DDEEAE-6B50-45F9-8B4A-198B56BA5C69}" dt="2022-11-03T18:15:21.927" v="3123" actId="1076"/>
          <ac:spMkLst>
            <pc:docMk/>
            <pc:sldMk cId="1783659542" sldId="525"/>
            <ac:spMk id="19" creationId="{EB9431C3-7DD4-0AE9-4EB4-100DE3976C92}"/>
          </ac:spMkLst>
        </pc:spChg>
        <pc:spChg chg="add mod">
          <ac:chgData name="用 共" userId="674416862f0b68f3" providerId="LiveId" clId="{E2DDEEAE-6B50-45F9-8B4A-198B56BA5C69}" dt="2022-11-03T18:16:43.121" v="3228" actId="14100"/>
          <ac:spMkLst>
            <pc:docMk/>
            <pc:sldMk cId="1783659542" sldId="525"/>
            <ac:spMk id="20" creationId="{B97EC9E7-FE8E-2DCF-8151-A40FCDB4EB3D}"/>
          </ac:spMkLst>
        </pc:spChg>
      </pc:sldChg>
      <pc:sldChg chg="modSp add del mod ord">
        <pc:chgData name="用 共" userId="674416862f0b68f3" providerId="LiveId" clId="{E2DDEEAE-6B50-45F9-8B4A-198B56BA5C69}" dt="2022-11-03T18:18:30.243" v="3236" actId="47"/>
        <pc:sldMkLst>
          <pc:docMk/>
          <pc:sldMk cId="233675053" sldId="526"/>
        </pc:sldMkLst>
        <pc:spChg chg="mod">
          <ac:chgData name="用 共" userId="674416862f0b68f3" providerId="LiveId" clId="{E2DDEEAE-6B50-45F9-8B4A-198B56BA5C69}" dt="2022-11-03T18:18:26.150" v="3234"/>
          <ac:spMkLst>
            <pc:docMk/>
            <pc:sldMk cId="23367505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28.576" v="3235" actId="14100"/>
          <ac:spMkLst>
            <pc:docMk/>
            <pc:sldMk cId="233675053" sldId="526"/>
            <ac:spMk id="4" creationId="{CED07A1B-6223-D71A-00D8-4D4B65F8832A}"/>
          </ac:spMkLst>
        </pc:spChg>
      </pc:sldChg>
      <pc:sldChg chg="addSp modSp add mod ord">
        <pc:chgData name="用 共" userId="674416862f0b68f3" providerId="LiveId" clId="{E2DDEEAE-6B50-45F9-8B4A-198B56BA5C69}" dt="2022-11-03T18:20:58.812" v="3297" actId="20577"/>
        <pc:sldMkLst>
          <pc:docMk/>
          <pc:sldMk cId="1628170383" sldId="526"/>
        </pc:sldMkLst>
        <pc:spChg chg="mod">
          <ac:chgData name="用 共" userId="674416862f0b68f3" providerId="LiveId" clId="{E2DDEEAE-6B50-45F9-8B4A-198B56BA5C69}" dt="2022-11-03T18:18:40.405" v="3242"/>
          <ac:spMkLst>
            <pc:docMk/>
            <pc:sldMk cId="162817038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48.829" v="3245" actId="14100"/>
          <ac:spMkLst>
            <pc:docMk/>
            <pc:sldMk cId="1628170383" sldId="526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20:20.566" v="3276" actId="14100"/>
          <ac:spMkLst>
            <pc:docMk/>
            <pc:sldMk cId="1628170383" sldId="52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8:19:26.358" v="3254" actId="14100"/>
          <ac:spMkLst>
            <pc:docMk/>
            <pc:sldMk cId="1628170383" sldId="52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8:20:57.660" v="3295" actId="20577"/>
          <ac:spMkLst>
            <pc:docMk/>
            <pc:sldMk cId="1628170383" sldId="526"/>
            <ac:spMk id="10" creationId="{31CC91AC-5C7A-C0B9-228D-AA359EBE7395}"/>
          </ac:spMkLst>
        </pc:spChg>
        <pc:spChg chg="add mod">
          <ac:chgData name="用 共" userId="674416862f0b68f3" providerId="LiveId" clId="{E2DDEEAE-6B50-45F9-8B4A-198B56BA5C69}" dt="2022-11-03T18:20:51.996" v="3291" actId="20577"/>
          <ac:spMkLst>
            <pc:docMk/>
            <pc:sldMk cId="1628170383" sldId="526"/>
            <ac:spMk id="11" creationId="{4FF7E88C-C865-1940-32E6-900E88C2462F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20:36.603" v="3284" actId="20577"/>
          <ac:spMkLst>
            <pc:docMk/>
            <pc:sldMk cId="1628170383" sldId="52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20:41.356" v="3285" actId="20577"/>
          <ac:spMkLst>
            <pc:docMk/>
            <pc:sldMk cId="1628170383" sldId="526"/>
            <ac:spMk id="15" creationId="{F5DABDAC-A77F-4C2F-7DE8-6E2296FA76B9}"/>
          </ac:spMkLst>
        </pc:spChg>
        <pc:spChg chg="add mod">
          <ac:chgData name="用 共" userId="674416862f0b68f3" providerId="LiveId" clId="{E2DDEEAE-6B50-45F9-8B4A-198B56BA5C69}" dt="2022-11-03T18:20:58.812" v="3297" actId="20577"/>
          <ac:spMkLst>
            <pc:docMk/>
            <pc:sldMk cId="1628170383" sldId="526"/>
            <ac:spMk id="16" creationId="{9134C1A3-1B5A-1955-D623-8A2B5917A2BD}"/>
          </ac:spMkLst>
        </pc:spChg>
        <pc:spChg chg="add mod">
          <ac:chgData name="用 共" userId="674416862f0b68f3" providerId="LiveId" clId="{E2DDEEAE-6B50-45F9-8B4A-198B56BA5C69}" dt="2022-11-03T18:20:55.340" v="3293" actId="20577"/>
          <ac:spMkLst>
            <pc:docMk/>
            <pc:sldMk cId="1628170383" sldId="526"/>
            <ac:spMk id="17" creationId="{8E4ECF2F-7BDF-2A81-D890-173EB1F4FB0A}"/>
          </ac:spMkLst>
        </pc:spChg>
      </pc:sldChg>
      <pc:sldChg chg="add del">
        <pc:chgData name="用 共" userId="674416862f0b68f3" providerId="LiveId" clId="{E2DDEEAE-6B50-45F9-8B4A-198B56BA5C69}" dt="2022-11-03T18:24:18.512" v="3299" actId="47"/>
        <pc:sldMkLst>
          <pc:docMk/>
          <pc:sldMk cId="1747661531" sldId="527"/>
        </pc:sldMkLst>
      </pc:sldChg>
      <pc:sldChg chg="addSp delSp modSp new mod delAnim modAnim">
        <pc:chgData name="用 共" userId="674416862f0b68f3" providerId="LiveId" clId="{E2DDEEAE-6B50-45F9-8B4A-198B56BA5C69}" dt="2022-11-03T18:53:18.704" v="3610"/>
        <pc:sldMkLst>
          <pc:docMk/>
          <pc:sldMk cId="3907035266" sldId="527"/>
        </pc:sldMkLst>
        <pc:spChg chg="mod">
          <ac:chgData name="用 共" userId="674416862f0b68f3" providerId="LiveId" clId="{E2DDEEAE-6B50-45F9-8B4A-198B56BA5C69}" dt="2022-11-03T18:24:26.146" v="3318" actId="20577"/>
          <ac:spMkLst>
            <pc:docMk/>
            <pc:sldMk cId="3907035266" sldId="527"/>
            <ac:spMk id="2" creationId="{FACB485D-0B10-AA4B-BC5E-7E03128C2918}"/>
          </ac:spMkLst>
        </pc:spChg>
        <pc:spChg chg="mod">
          <ac:chgData name="用 共" userId="674416862f0b68f3" providerId="LiveId" clId="{E2DDEEAE-6B50-45F9-8B4A-198B56BA5C69}" dt="2022-11-03T18:52:39.584" v="3608"/>
          <ac:spMkLst>
            <pc:docMk/>
            <pc:sldMk cId="3907035266" sldId="527"/>
            <ac:spMk id="3" creationId="{F328AE82-125A-9205-639F-7F507CE6FFC9}"/>
          </ac:spMkLst>
        </pc:spChg>
        <pc:spChg chg="add mod ord">
          <ac:chgData name="用 共" userId="674416862f0b68f3" providerId="LiveId" clId="{E2DDEEAE-6B50-45F9-8B4A-198B56BA5C69}" dt="2022-11-03T18:24:34.685" v="3322" actId="14100"/>
          <ac:spMkLst>
            <pc:docMk/>
            <pc:sldMk cId="3907035266" sldId="527"/>
            <ac:spMk id="4" creationId="{50B66B31-CF19-3C32-66FB-7DA9EF2DEAA3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9" creationId="{EFE8646B-585F-66D6-8850-1F08FA387B22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10" creationId="{59DE7882-2548-5B67-A693-753B656E0029}"/>
          </ac:spMkLst>
        </pc:spChg>
        <pc:spChg chg="add mod">
          <ac:chgData name="用 共" userId="674416862f0b68f3" providerId="LiveId" clId="{E2DDEEAE-6B50-45F9-8B4A-198B56BA5C69}" dt="2022-11-03T18:33:51.632" v="3401" actId="1076"/>
          <ac:spMkLst>
            <pc:docMk/>
            <pc:sldMk cId="3907035266" sldId="527"/>
            <ac:spMk id="11" creationId="{CFB59E98-13A1-76E5-A8F8-CF90F8CE205B}"/>
          </ac:spMkLst>
        </pc:spChg>
        <pc:spChg chg="add mod">
          <ac:chgData name="用 共" userId="674416862f0b68f3" providerId="LiveId" clId="{E2DDEEAE-6B50-45F9-8B4A-198B56BA5C69}" dt="2022-11-03T18:33:05.245" v="3390" actId="1076"/>
          <ac:spMkLst>
            <pc:docMk/>
            <pc:sldMk cId="3907035266" sldId="527"/>
            <ac:spMk id="12" creationId="{9DAFB985-1455-C881-56E6-21D18C03FE62}"/>
          </ac:spMkLst>
        </pc:spChg>
        <pc:spChg chg="add mod">
          <ac:chgData name="用 共" userId="674416862f0b68f3" providerId="LiveId" clId="{E2DDEEAE-6B50-45F9-8B4A-198B56BA5C69}" dt="2022-11-03T18:33:14.163" v="3391" actId="571"/>
          <ac:spMkLst>
            <pc:docMk/>
            <pc:sldMk cId="3907035266" sldId="527"/>
            <ac:spMk id="13" creationId="{85692D4F-AB9F-E684-9CFC-F16F3428E02B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18" creationId="{C73B647A-7E99-2627-C5E4-808934C8BC42}"/>
          </ac:spMkLst>
        </pc:spChg>
        <pc:spChg chg="add mod">
          <ac:chgData name="用 共" userId="674416862f0b68f3" providerId="LiveId" clId="{E2DDEEAE-6B50-45F9-8B4A-198B56BA5C69}" dt="2022-11-03T18:36:42.256" v="3429" actId="1076"/>
          <ac:spMkLst>
            <pc:docMk/>
            <pc:sldMk cId="3907035266" sldId="527"/>
            <ac:spMk id="19" creationId="{094FD2A9-C432-7D97-8662-A2CFA93A144A}"/>
          </ac:spMkLst>
        </pc:spChg>
        <pc:spChg chg="add mod">
          <ac:chgData name="用 共" userId="674416862f0b68f3" providerId="LiveId" clId="{E2DDEEAE-6B50-45F9-8B4A-198B56BA5C69}" dt="2022-11-03T18:34:26.825" v="3419" actId="20577"/>
          <ac:spMkLst>
            <pc:docMk/>
            <pc:sldMk cId="3907035266" sldId="527"/>
            <ac:spMk id="20" creationId="{16C0EE80-70B1-354D-4DBF-2F4E1795C818}"/>
          </ac:spMkLst>
        </pc:spChg>
        <pc:spChg chg="add mod">
          <ac:chgData name="用 共" userId="674416862f0b68f3" providerId="LiveId" clId="{E2DDEEAE-6B50-45F9-8B4A-198B56BA5C69}" dt="2022-11-03T18:34:43.792" v="3423" actId="20577"/>
          <ac:spMkLst>
            <pc:docMk/>
            <pc:sldMk cId="3907035266" sldId="527"/>
            <ac:spMk id="21" creationId="{9DE2798F-BB53-4A63-BA56-F585C8BD42F9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2" creationId="{79AEF3E8-EA55-5BF7-301E-4147FC759464}"/>
          </ac:spMkLst>
        </pc:spChg>
        <pc:spChg chg="add mod">
          <ac:chgData name="用 共" userId="674416862f0b68f3" providerId="LiveId" clId="{E2DDEEAE-6B50-45F9-8B4A-198B56BA5C69}" dt="2022-11-03T18:36:33.297" v="3427" actId="571"/>
          <ac:spMkLst>
            <pc:docMk/>
            <pc:sldMk cId="3907035266" sldId="527"/>
            <ac:spMk id="23" creationId="{296C7338-69DE-5218-019E-20955D662813}"/>
          </ac:spMkLst>
        </pc:spChg>
        <pc:spChg chg="add mod">
          <ac:chgData name="用 共" userId="674416862f0b68f3" providerId="LiveId" clId="{E2DDEEAE-6B50-45F9-8B4A-198B56BA5C69}" dt="2022-11-03T18:36:57.685" v="3445" actId="20577"/>
          <ac:spMkLst>
            <pc:docMk/>
            <pc:sldMk cId="3907035266" sldId="527"/>
            <ac:spMk id="24" creationId="{BC9DD337-2C34-A0FA-24CD-6F5C802B783E}"/>
          </ac:spMkLst>
        </pc:spChg>
        <pc:spChg chg="add mod">
          <ac:chgData name="用 共" userId="674416862f0b68f3" providerId="LiveId" clId="{E2DDEEAE-6B50-45F9-8B4A-198B56BA5C69}" dt="2022-11-03T18:37:43.157" v="3454" actId="1076"/>
          <ac:spMkLst>
            <pc:docMk/>
            <pc:sldMk cId="3907035266" sldId="527"/>
            <ac:spMk id="25" creationId="{790E9100-4DB5-A726-A56C-6A6BFAEC85AD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6" creationId="{A19E354B-58C6-20CB-80E8-0616C27DE58A}"/>
          </ac:spMkLst>
        </pc:spChg>
        <pc:spChg chg="add mod">
          <ac:chgData name="用 共" userId="674416862f0b68f3" providerId="LiveId" clId="{E2DDEEAE-6B50-45F9-8B4A-198B56BA5C69}" dt="2022-11-03T18:37:48.302" v="3455" actId="571"/>
          <ac:spMkLst>
            <pc:docMk/>
            <pc:sldMk cId="3907035266" sldId="527"/>
            <ac:spMk id="28" creationId="{49B66ADC-5857-2900-B7BA-3C0DBBFF00FB}"/>
          </ac:spMkLst>
        </pc:spChg>
        <pc:spChg chg="add mod">
          <ac:chgData name="用 共" userId="674416862f0b68f3" providerId="LiveId" clId="{E2DDEEAE-6B50-45F9-8B4A-198B56BA5C69}" dt="2022-11-03T18:44:30.281" v="3505" actId="207"/>
          <ac:spMkLst>
            <pc:docMk/>
            <pc:sldMk cId="3907035266" sldId="527"/>
            <ac:spMk id="53" creationId="{96EF8C69-E285-52EC-DA4A-DEEC9E9873C9}"/>
          </ac:spMkLst>
        </pc:spChg>
        <pc:spChg chg="add mod">
          <ac:chgData name="用 共" userId="674416862f0b68f3" providerId="LiveId" clId="{E2DDEEAE-6B50-45F9-8B4A-198B56BA5C69}" dt="2022-11-03T18:45:35.597" v="3516" actId="20577"/>
          <ac:spMkLst>
            <pc:docMk/>
            <pc:sldMk cId="3907035266" sldId="527"/>
            <ac:spMk id="56" creationId="{AEF8E9A0-F726-9C1C-6367-BD3D9F90024E}"/>
          </ac:spMkLst>
        </pc:spChg>
        <pc:spChg chg="add mod">
          <ac:chgData name="用 共" userId="674416862f0b68f3" providerId="LiveId" clId="{E2DDEEAE-6B50-45F9-8B4A-198B56BA5C69}" dt="2022-11-03T18:48:02.239" v="3540" actId="20577"/>
          <ac:spMkLst>
            <pc:docMk/>
            <pc:sldMk cId="3907035266" sldId="527"/>
            <ac:spMk id="66" creationId="{EBC35156-5D81-AFAC-1795-16BE53461866}"/>
          </ac:spMkLst>
        </pc:spChg>
        <pc:spChg chg="add mod">
          <ac:chgData name="用 共" userId="674416862f0b68f3" providerId="LiveId" clId="{E2DDEEAE-6B50-45F9-8B4A-198B56BA5C69}" dt="2022-11-03T18:48:45.127" v="3552" actId="14100"/>
          <ac:spMkLst>
            <pc:docMk/>
            <pc:sldMk cId="3907035266" sldId="527"/>
            <ac:spMk id="72" creationId="{20C4FA96-D6DD-C6A1-7BFF-64B79554BF08}"/>
          </ac:spMkLst>
        </pc:spChg>
        <pc:spChg chg="add mod">
          <ac:chgData name="用 共" userId="674416862f0b68f3" providerId="LiveId" clId="{E2DDEEAE-6B50-45F9-8B4A-198B56BA5C69}" dt="2022-11-03T18:50:08.552" v="3565" actId="20577"/>
          <ac:spMkLst>
            <pc:docMk/>
            <pc:sldMk cId="3907035266" sldId="527"/>
            <ac:spMk id="80" creationId="{CE361CF8-1EFF-6D60-87C2-E629E2D517C9}"/>
          </ac:spMkLst>
        </pc:spChg>
        <pc:spChg chg="add mod">
          <ac:chgData name="用 共" userId="674416862f0b68f3" providerId="LiveId" clId="{E2DDEEAE-6B50-45F9-8B4A-198B56BA5C69}" dt="2022-11-03T18:50:36.157" v="3575" actId="14100"/>
          <ac:spMkLst>
            <pc:docMk/>
            <pc:sldMk cId="3907035266" sldId="527"/>
            <ac:spMk id="82" creationId="{BF4B9A52-C2DE-8C36-A760-48EE4648257F}"/>
          </ac:spMkLst>
        </pc:spChg>
        <pc:spChg chg="add mod">
          <ac:chgData name="用 共" userId="674416862f0b68f3" providerId="LiveId" clId="{E2DDEEAE-6B50-45F9-8B4A-198B56BA5C69}" dt="2022-11-03T18:51:36.469" v="3594" actId="1076"/>
          <ac:spMkLst>
            <pc:docMk/>
            <pc:sldMk cId="3907035266" sldId="527"/>
            <ac:spMk id="85" creationId="{FA919A54-6005-0E83-5DB1-2BF97C439EA3}"/>
          </ac:spMkLst>
        </pc:spChg>
        <pc:spChg chg="add mod">
          <ac:chgData name="用 共" userId="674416862f0b68f3" providerId="LiveId" clId="{E2DDEEAE-6B50-45F9-8B4A-198B56BA5C69}" dt="2022-11-03T18:51:54.461" v="3604" actId="20577"/>
          <ac:spMkLst>
            <pc:docMk/>
            <pc:sldMk cId="3907035266" sldId="527"/>
            <ac:spMk id="91" creationId="{B40A2567-7E89-17A0-AF1D-A2B137EF9F93}"/>
          </ac:spMkLst>
        </pc:sp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6" creationId="{0CC26D63-4D91-40B6-CD3E-42A6B3F34FE0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7" creationId="{94650043-7506-CE08-125A-D56D76AA4627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8" creationId="{8F5BDA51-C684-24DB-1C3D-D7445282C1D6}"/>
          </ac:cxnSpMkLst>
        </pc:cxnChg>
        <pc:cxnChg chg="add mod">
          <ac:chgData name="用 共" userId="674416862f0b68f3" providerId="LiveId" clId="{E2DDEEAE-6B50-45F9-8B4A-198B56BA5C69}" dt="2022-11-03T18:38:40.755" v="3456" actId="14100"/>
          <ac:cxnSpMkLst>
            <pc:docMk/>
            <pc:sldMk cId="3907035266" sldId="527"/>
            <ac:cxnSpMk id="14" creationId="{ACB6343C-B82C-47CB-2B48-59AC3B360E04}"/>
          </ac:cxnSpMkLst>
        </pc:cxnChg>
        <pc:cxnChg chg="add mod">
          <ac:chgData name="用 共" userId="674416862f0b68f3" providerId="LiveId" clId="{E2DDEEAE-6B50-45F9-8B4A-198B56BA5C69}" dt="2022-11-03T18:38:46.047" v="3457" actId="14100"/>
          <ac:cxnSpMkLst>
            <pc:docMk/>
            <pc:sldMk cId="3907035266" sldId="527"/>
            <ac:cxnSpMk id="27" creationId="{7F4693B3-5D98-4ADA-1FC4-8A92620D16DF}"/>
          </ac:cxnSpMkLst>
        </pc:cxnChg>
        <pc:cxnChg chg="add mod">
          <ac:chgData name="用 共" userId="674416862f0b68f3" providerId="LiveId" clId="{E2DDEEAE-6B50-45F9-8B4A-198B56BA5C69}" dt="2022-11-03T18:38:50.127" v="3458" actId="571"/>
          <ac:cxnSpMkLst>
            <pc:docMk/>
            <pc:sldMk cId="3907035266" sldId="527"/>
            <ac:cxnSpMk id="31" creationId="{0293CFCB-1BFB-AA2C-9507-6397A716E096}"/>
          </ac:cxnSpMkLst>
        </pc:cxnChg>
        <pc:cxnChg chg="add mod">
          <ac:chgData name="用 共" userId="674416862f0b68f3" providerId="LiveId" clId="{E2DDEEAE-6B50-45F9-8B4A-198B56BA5C69}" dt="2022-11-03T18:45:40.706" v="3517" actId="208"/>
          <ac:cxnSpMkLst>
            <pc:docMk/>
            <pc:sldMk cId="3907035266" sldId="527"/>
            <ac:cxnSpMk id="33" creationId="{8B384D40-302A-7BEB-A733-EE3404AE30B4}"/>
          </ac:cxnSpMkLst>
        </pc:cxnChg>
        <pc:cxnChg chg="add del mod">
          <ac:chgData name="用 共" userId="674416862f0b68f3" providerId="LiveId" clId="{E2DDEEAE-6B50-45F9-8B4A-198B56BA5C69}" dt="2022-11-03T18:43:48.051" v="3496" actId="478"/>
          <ac:cxnSpMkLst>
            <pc:docMk/>
            <pc:sldMk cId="3907035266" sldId="527"/>
            <ac:cxnSpMk id="40" creationId="{551D44AD-A95B-8661-DF2B-CE2029D56695}"/>
          </ac:cxnSpMkLst>
        </pc:cxnChg>
        <pc:cxnChg chg="add mod">
          <ac:chgData name="用 共" userId="674416862f0b68f3" providerId="LiveId" clId="{E2DDEEAE-6B50-45F9-8B4A-198B56BA5C69}" dt="2022-11-03T18:44:36.454" v="3506" actId="208"/>
          <ac:cxnSpMkLst>
            <pc:docMk/>
            <pc:sldMk cId="3907035266" sldId="527"/>
            <ac:cxnSpMk id="55" creationId="{1A9B27A8-59E5-DA52-A71A-E9288C61EE16}"/>
          </ac:cxnSpMkLst>
        </pc:cxnChg>
        <pc:cxnChg chg="add mod">
          <ac:chgData name="用 共" userId="674416862f0b68f3" providerId="LiveId" clId="{E2DDEEAE-6B50-45F9-8B4A-198B56BA5C69}" dt="2022-11-03T18:45:31.872" v="3510" actId="571"/>
          <ac:cxnSpMkLst>
            <pc:docMk/>
            <pc:sldMk cId="3907035266" sldId="527"/>
            <ac:cxnSpMk id="57" creationId="{9EA11136-DE98-9151-B3AF-610817F4E773}"/>
          </ac:cxnSpMkLst>
        </pc:cxnChg>
        <pc:cxnChg chg="add mod">
          <ac:chgData name="用 共" userId="674416862f0b68f3" providerId="LiveId" clId="{E2DDEEAE-6B50-45F9-8B4A-198B56BA5C69}" dt="2022-11-03T18:47:02.878" v="3528" actId="14100"/>
          <ac:cxnSpMkLst>
            <pc:docMk/>
            <pc:sldMk cId="3907035266" sldId="527"/>
            <ac:cxnSpMk id="58" creationId="{B7C10A98-6ADF-FAAE-2C5F-309088298B39}"/>
          </ac:cxnSpMkLst>
        </pc:cxnChg>
        <pc:cxnChg chg="add mod">
          <ac:chgData name="用 共" userId="674416862f0b68f3" providerId="LiveId" clId="{E2DDEEAE-6B50-45F9-8B4A-198B56BA5C69}" dt="2022-11-03T18:47:59.230" v="3538" actId="1076"/>
          <ac:cxnSpMkLst>
            <pc:docMk/>
            <pc:sldMk cId="3907035266" sldId="527"/>
            <ac:cxnSpMk id="67" creationId="{CC72FD8E-BF1E-9BFE-25B1-EC424B60C004}"/>
          </ac:cxnSpMkLst>
        </pc:cxnChg>
        <pc:cxnChg chg="add mod">
          <ac:chgData name="用 共" userId="674416862f0b68f3" providerId="LiveId" clId="{E2DDEEAE-6B50-45F9-8B4A-198B56BA5C69}" dt="2022-11-03T18:48:45.127" v="3552" actId="14100"/>
          <ac:cxnSpMkLst>
            <pc:docMk/>
            <pc:sldMk cId="3907035266" sldId="527"/>
            <ac:cxnSpMk id="73" creationId="{AED5BA1D-EF37-D3EB-27AA-155E884971B1}"/>
          </ac:cxnSpMkLst>
        </pc:cxnChg>
        <pc:cxnChg chg="add mod">
          <ac:chgData name="用 共" userId="674416862f0b68f3" providerId="LiveId" clId="{E2DDEEAE-6B50-45F9-8B4A-198B56BA5C69}" dt="2022-11-03T18:49:12.925" v="3558" actId="14100"/>
          <ac:cxnSpMkLst>
            <pc:docMk/>
            <pc:sldMk cId="3907035266" sldId="527"/>
            <ac:cxnSpMk id="75" creationId="{FBEAF136-D4B2-E8A4-7215-8FD4096A537D}"/>
          </ac:cxnSpMkLst>
        </pc:cxnChg>
        <pc:cxnChg chg="add mod">
          <ac:chgData name="用 共" userId="674416862f0b68f3" providerId="LiveId" clId="{E2DDEEAE-6B50-45F9-8B4A-198B56BA5C69}" dt="2022-11-03T18:50:04.847" v="3560" actId="571"/>
          <ac:cxnSpMkLst>
            <pc:docMk/>
            <pc:sldMk cId="3907035266" sldId="527"/>
            <ac:cxnSpMk id="81" creationId="{1A949350-25A5-CA41-8A45-D7331861CAE3}"/>
          </ac:cxnSpMkLst>
        </pc:cxnChg>
        <pc:cxnChg chg="add mod">
          <ac:chgData name="用 共" userId="674416862f0b68f3" providerId="LiveId" clId="{E2DDEEAE-6B50-45F9-8B4A-198B56BA5C69}" dt="2022-11-03T18:50:36.157" v="3575" actId="14100"/>
          <ac:cxnSpMkLst>
            <pc:docMk/>
            <pc:sldMk cId="3907035266" sldId="527"/>
            <ac:cxnSpMk id="83" creationId="{1E151E97-D114-5252-9E29-7677ABE65764}"/>
          </ac:cxnSpMkLst>
        </pc:cxnChg>
        <pc:cxnChg chg="add mod">
          <ac:chgData name="用 共" userId="674416862f0b68f3" providerId="LiveId" clId="{E2DDEEAE-6B50-45F9-8B4A-198B56BA5C69}" dt="2022-11-03T18:51:36.469" v="3594" actId="1076"/>
          <ac:cxnSpMkLst>
            <pc:docMk/>
            <pc:sldMk cId="3907035266" sldId="527"/>
            <ac:cxnSpMk id="86" creationId="{CA89B0F9-95D0-C7B1-CBE8-13AE5CC368A2}"/>
          </ac:cxnSpMkLst>
        </pc:cxnChg>
        <pc:cxnChg chg="add mod">
          <ac:chgData name="用 共" userId="674416862f0b68f3" providerId="LiveId" clId="{E2DDEEAE-6B50-45F9-8B4A-198B56BA5C69}" dt="2022-11-03T18:51:49.966" v="3598" actId="14100"/>
          <ac:cxnSpMkLst>
            <pc:docMk/>
            <pc:sldMk cId="3907035266" sldId="527"/>
            <ac:cxnSpMk id="92" creationId="{7217B7E7-CB8E-8953-F9D9-6C8C7BACFBCF}"/>
          </ac:cxnSpMkLst>
        </pc:cxnChg>
      </pc:sldChg>
      <pc:sldChg chg="modSp add mod modAnim">
        <pc:chgData name="用 共" userId="674416862f0b68f3" providerId="LiveId" clId="{E2DDEEAE-6B50-45F9-8B4A-198B56BA5C69}" dt="2022-11-03T18:53:31.487" v="3614"/>
        <pc:sldMkLst>
          <pc:docMk/>
          <pc:sldMk cId="2212377593" sldId="528"/>
        </pc:sldMkLst>
        <pc:spChg chg="mod">
          <ac:chgData name="用 共" userId="674416862f0b68f3" providerId="LiveId" clId="{E2DDEEAE-6B50-45F9-8B4A-198B56BA5C69}" dt="2022-11-03T18:53:27.924" v="3613" actId="20577"/>
          <ac:spMkLst>
            <pc:docMk/>
            <pc:sldMk cId="2212377593" sldId="528"/>
            <ac:spMk id="3" creationId="{F328AE82-125A-9205-639F-7F507CE6FFC9}"/>
          </ac:spMkLst>
        </pc:spChg>
      </pc:sldChg>
      <pc:sldChg chg="delSp modSp add mod ord delAnim modAnim">
        <pc:chgData name="用 共" userId="674416862f0b68f3" providerId="LiveId" clId="{E2DDEEAE-6B50-45F9-8B4A-198B56BA5C69}" dt="2022-11-03T19:18:25.953" v="3904"/>
        <pc:sldMkLst>
          <pc:docMk/>
          <pc:sldMk cId="719266632" sldId="529"/>
        </pc:sldMkLst>
        <pc:spChg chg="mod">
          <ac:chgData name="用 共" userId="674416862f0b68f3" providerId="LiveId" clId="{E2DDEEAE-6B50-45F9-8B4A-198B56BA5C69}" dt="2022-11-03T19:18:25.953" v="3904"/>
          <ac:spMkLst>
            <pc:docMk/>
            <pc:sldMk cId="719266632" sldId="529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" creationId="{EFE8646B-585F-66D6-8850-1F08FA387B2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0" creationId="{59DE7882-2548-5B67-A693-753B656E002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1" creationId="{CFB59E98-13A1-76E5-A8F8-CF90F8CE205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2" creationId="{9DAFB985-1455-C881-56E6-21D18C03FE6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3" creationId="{85692D4F-AB9F-E684-9CFC-F16F3428E02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8" creationId="{C73B647A-7E99-2627-C5E4-808934C8BC4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9" creationId="{094FD2A9-C432-7D97-8662-A2CFA93A144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0" creationId="{16C0EE80-70B1-354D-4DBF-2F4E1795C81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1" creationId="{9DE2798F-BB53-4A63-BA56-F585C8BD42F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2" creationId="{79AEF3E8-EA55-5BF7-301E-4147FC759464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4" creationId="{BC9DD337-2C34-A0FA-24CD-6F5C802B783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5" creationId="{790E9100-4DB5-A726-A56C-6A6BFAEC85AD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6" creationId="{A19E354B-58C6-20CB-80E8-0616C27DE58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8" creationId="{49B66ADC-5857-2900-B7BA-3C0DBBFF00F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3" creationId="{96EF8C69-E285-52EC-DA4A-DEEC9E9873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6" creationId="{AEF8E9A0-F726-9C1C-6367-BD3D9F90024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66" creationId="{EBC35156-5D81-AFAC-1795-16BE53461866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72" creationId="{20C4FA96-D6DD-C6A1-7BFF-64B79554BF0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0" creationId="{CE361CF8-1EFF-6D60-87C2-E629E2D517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2" creationId="{BF4B9A52-C2DE-8C36-A760-48EE4648257F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5" creationId="{FA919A54-6005-0E83-5DB1-2BF97C439EA3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1" creationId="{B40A2567-7E89-17A0-AF1D-A2B137EF9F93}"/>
          </ac:spMkLst>
        </pc:sp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" creationId="{0CC26D63-4D91-40B6-CD3E-42A6B3F34FE0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" creationId="{94650043-7506-CE08-125A-D56D76AA4627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" creationId="{8F5BDA51-C684-24DB-1C3D-D7445282C1D6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14" creationId="{ACB6343C-B82C-47CB-2B48-59AC3B360E04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27" creationId="{7F4693B3-5D98-4ADA-1FC4-8A92620D16DF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1" creationId="{0293CFCB-1BFB-AA2C-9507-6397A716E09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3" creationId="{8B384D40-302A-7BEB-A733-EE3404AE30B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5" creationId="{1A9B27A8-59E5-DA52-A71A-E9288C61EE1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7" creationId="{9EA11136-DE98-9151-B3AF-610817F4E773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8" creationId="{B7C10A98-6ADF-FAAE-2C5F-309088298B39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7" creationId="{CC72FD8E-BF1E-9BFE-25B1-EC424B60C00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3" creationId="{AED5BA1D-EF37-D3EB-27AA-155E884971B1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5" creationId="{FBEAF136-D4B2-E8A4-7215-8FD4096A537D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1" creationId="{1A949350-25A5-CA41-8A45-D7331861CAE3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3" creationId="{1E151E97-D114-5252-9E29-7677ABE6576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6" creationId="{CA89B0F9-95D0-C7B1-CBE8-13AE5CC368A2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92" creationId="{7217B7E7-CB8E-8953-F9D9-6C8C7BACFBCF}"/>
          </ac:cxnSpMkLst>
        </pc:cxnChg>
      </pc:sldChg>
      <pc:sldChg chg="addSp delSp modSp add mod modAnim">
        <pc:chgData name="用 共" userId="674416862f0b68f3" providerId="LiveId" clId="{E2DDEEAE-6B50-45F9-8B4A-198B56BA5C69}" dt="2022-11-03T19:20:42.616" v="3939" actId="1076"/>
        <pc:sldMkLst>
          <pc:docMk/>
          <pc:sldMk cId="777054798" sldId="530"/>
        </pc:sldMkLst>
        <pc:spChg chg="mod">
          <ac:chgData name="用 共" userId="674416862f0b68f3" providerId="LiveId" clId="{E2DDEEAE-6B50-45F9-8B4A-198B56BA5C69}" dt="2022-11-03T19:18:06.133" v="3898" actId="20577"/>
          <ac:spMkLst>
            <pc:docMk/>
            <pc:sldMk cId="777054798" sldId="530"/>
            <ac:spMk id="3" creationId="{F328AE82-125A-9205-639F-7F507CE6FFC9}"/>
          </ac:spMkLst>
        </pc:spChg>
        <pc:spChg chg="add del mod">
          <ac:chgData name="用 共" userId="674416862f0b68f3" providerId="LiveId" clId="{E2DDEEAE-6B50-45F9-8B4A-198B56BA5C69}" dt="2022-11-03T19:17:16.898" v="3893" actId="478"/>
          <ac:spMkLst>
            <pc:docMk/>
            <pc:sldMk cId="777054798" sldId="530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2:41.971" v="3866" actId="207"/>
          <ac:spMkLst>
            <pc:docMk/>
            <pc:sldMk cId="777054798" sldId="530"/>
            <ac:spMk id="9" creationId="{CD8539E5-34A2-671C-4CB0-3B3E1A3923C2}"/>
          </ac:spMkLst>
        </pc:spChg>
        <pc:spChg chg="add mod">
          <ac:chgData name="用 共" userId="674416862f0b68f3" providerId="LiveId" clId="{E2DDEEAE-6B50-45F9-8B4A-198B56BA5C69}" dt="2022-11-03T19:13:02.939" v="3871" actId="207"/>
          <ac:spMkLst>
            <pc:docMk/>
            <pc:sldMk cId="777054798" sldId="530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10:48.479" v="3832" actId="1076"/>
          <ac:spMkLst>
            <pc:docMk/>
            <pc:sldMk cId="777054798" sldId="530"/>
            <ac:spMk id="11" creationId="{36F0D449-44DE-C673-9765-34DB38B8BB44}"/>
          </ac:spMkLst>
        </pc:spChg>
        <pc:spChg chg="add del mod">
          <ac:chgData name="用 共" userId="674416862f0b68f3" providerId="LiveId" clId="{E2DDEEAE-6B50-45F9-8B4A-198B56BA5C69}" dt="2022-11-03T19:11:10.602" v="3851" actId="478"/>
          <ac:spMkLst>
            <pc:docMk/>
            <pc:sldMk cId="777054798" sldId="530"/>
            <ac:spMk id="12" creationId="{BB434C97-A439-4D54-7E01-82937AE9AA35}"/>
          </ac:spMkLst>
        </pc:spChg>
        <pc:spChg chg="add del mod">
          <ac:chgData name="用 共" userId="674416862f0b68f3" providerId="LiveId" clId="{E2DDEEAE-6B50-45F9-8B4A-198B56BA5C69}" dt="2022-11-03T19:11:04.057" v="3846" actId="478"/>
          <ac:spMkLst>
            <pc:docMk/>
            <pc:sldMk cId="777054798" sldId="530"/>
            <ac:spMk id="14" creationId="{400C2F84-7401-A39F-0321-55CA1F36580F}"/>
          </ac:spMkLst>
        </pc:spChg>
        <pc:spChg chg="add del mod">
          <ac:chgData name="用 共" userId="674416862f0b68f3" providerId="LiveId" clId="{E2DDEEAE-6B50-45F9-8B4A-198B56BA5C69}" dt="2022-11-03T19:11:21.577" v="3853" actId="478"/>
          <ac:spMkLst>
            <pc:docMk/>
            <pc:sldMk cId="777054798" sldId="530"/>
            <ac:spMk id="15" creationId="{811000B7-9E33-A2EB-776C-E0DA4EFD5FEC}"/>
          </ac:spMkLst>
        </pc:spChg>
        <pc:spChg chg="add del mod">
          <ac:chgData name="用 共" userId="674416862f0b68f3" providerId="LiveId" clId="{E2DDEEAE-6B50-45F9-8B4A-198B56BA5C69}" dt="2022-11-03T19:11:08.409" v="3849" actId="478"/>
          <ac:spMkLst>
            <pc:docMk/>
            <pc:sldMk cId="777054798" sldId="530"/>
            <ac:spMk id="16" creationId="{C8ACB6EF-F2FE-F4A4-927A-48D5EB76CDBE}"/>
          </ac:spMkLst>
        </pc:spChg>
        <pc:spChg chg="add del mod">
          <ac:chgData name="用 共" userId="674416862f0b68f3" providerId="LiveId" clId="{E2DDEEAE-6B50-45F9-8B4A-198B56BA5C69}" dt="2022-11-03T19:11:05.257" v="3847" actId="478"/>
          <ac:spMkLst>
            <pc:docMk/>
            <pc:sldMk cId="777054798" sldId="530"/>
            <ac:spMk id="17" creationId="{7C51548E-FCA3-CA03-69BD-A3AC47A69BC2}"/>
          </ac:spMkLst>
        </pc:spChg>
        <pc:spChg chg="add del mod">
          <ac:chgData name="用 共" userId="674416862f0b68f3" providerId="LiveId" clId="{E2DDEEAE-6B50-45F9-8B4A-198B56BA5C69}" dt="2022-11-03T19:11:12.986" v="3852" actId="478"/>
          <ac:spMkLst>
            <pc:docMk/>
            <pc:sldMk cId="777054798" sldId="530"/>
            <ac:spMk id="18" creationId="{02A3192C-AC64-B407-920C-A44823EEB311}"/>
          </ac:spMkLst>
        </pc:spChg>
        <pc:spChg chg="add del mod">
          <ac:chgData name="用 共" userId="674416862f0b68f3" providerId="LiveId" clId="{E2DDEEAE-6B50-45F9-8B4A-198B56BA5C69}" dt="2022-11-03T19:11:02.776" v="3845" actId="478"/>
          <ac:spMkLst>
            <pc:docMk/>
            <pc:sldMk cId="777054798" sldId="530"/>
            <ac:spMk id="19" creationId="{B416D096-C777-5A48-8F66-8F3F1CC1936B}"/>
          </ac:spMkLst>
        </pc:spChg>
        <pc:spChg chg="add del mod">
          <ac:chgData name="用 共" userId="674416862f0b68f3" providerId="LiveId" clId="{E2DDEEAE-6B50-45F9-8B4A-198B56BA5C69}" dt="2022-11-03T19:11:01.096" v="3843" actId="478"/>
          <ac:spMkLst>
            <pc:docMk/>
            <pc:sldMk cId="777054798" sldId="530"/>
            <ac:spMk id="21" creationId="{AEFF22D5-99CA-C71E-952A-22F5150F1999}"/>
          </ac:spMkLst>
        </pc:spChg>
        <pc:spChg chg="add del mod">
          <ac:chgData name="用 共" userId="674416862f0b68f3" providerId="LiveId" clId="{E2DDEEAE-6B50-45F9-8B4A-198B56BA5C69}" dt="2022-11-03T19:11:00.026" v="3842" actId="478"/>
          <ac:spMkLst>
            <pc:docMk/>
            <pc:sldMk cId="777054798" sldId="530"/>
            <ac:spMk id="29" creationId="{91684867-3EFC-D401-5C4A-FF1C28271CC9}"/>
          </ac:spMkLst>
        </pc:spChg>
        <pc:spChg chg="add mod">
          <ac:chgData name="用 共" userId="674416862f0b68f3" providerId="LiveId" clId="{E2DDEEAE-6B50-45F9-8B4A-198B56BA5C69}" dt="2022-11-03T19:11:28.106" v="3855" actId="20577"/>
          <ac:spMkLst>
            <pc:docMk/>
            <pc:sldMk cId="777054798" sldId="530"/>
            <ac:spMk id="32" creationId="{272C2C7C-1F25-2848-CD2D-06D8109A3761}"/>
          </ac:spMkLst>
        </pc:spChg>
        <pc:spChg chg="add mod">
          <ac:chgData name="用 共" userId="674416862f0b68f3" providerId="LiveId" clId="{E2DDEEAE-6B50-45F9-8B4A-198B56BA5C69}" dt="2022-11-03T19:13:22.796" v="3875" actId="207"/>
          <ac:spMkLst>
            <pc:docMk/>
            <pc:sldMk cId="777054798" sldId="530"/>
            <ac:spMk id="34" creationId="{A320F45F-AA5B-F14E-CB8F-A70F764B0755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5" creationId="{161BB82C-9584-768F-F4ED-28BDBCF4FB3E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6" creationId="{3B10FEF4-5797-13EC-C0DA-85677BBA7E42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7" creationId="{92A3924F-4B5E-3E1D-47B5-CBFE92DB1DE7}"/>
          </ac:spMkLst>
        </pc:sp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6" creationId="{068F3583-D9D4-D423-2FC5-4E36C0E229BD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7" creationId="{59081DB7-15D5-4EFA-1E4E-B7F0AD5AB411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8" creationId="{B273C307-287E-F609-2B28-0E009D1B50DB}"/>
          </ac:cxnSpMkLst>
        </pc:cxnChg>
        <pc:cxnChg chg="add del mod">
          <ac:chgData name="用 共" userId="674416862f0b68f3" providerId="LiveId" clId="{E2DDEEAE-6B50-45F9-8B4A-198B56BA5C69}" dt="2022-11-03T19:11:09.336" v="3850" actId="478"/>
          <ac:cxnSpMkLst>
            <pc:docMk/>
            <pc:sldMk cId="777054798" sldId="530"/>
            <ac:cxnSpMk id="13" creationId="{FF2C7DA7-4D16-C2CB-4658-A46C336BF9BC}"/>
          </ac:cxnSpMkLst>
        </pc:cxnChg>
        <pc:cxnChg chg="add del mod">
          <ac:chgData name="用 共" userId="674416862f0b68f3" providerId="LiveId" clId="{E2DDEEAE-6B50-45F9-8B4A-198B56BA5C69}" dt="2022-11-03T19:11:01.576" v="3844" actId="478"/>
          <ac:cxnSpMkLst>
            <pc:docMk/>
            <pc:sldMk cId="777054798" sldId="530"/>
            <ac:cxnSpMk id="20" creationId="{1BAF02DC-1F5F-AA75-0583-4A82899CAEB4}"/>
          </ac:cxnSpMkLst>
        </pc:cxnChg>
        <pc:cxnChg chg="add del mod">
          <ac:chgData name="用 共" userId="674416862f0b68f3" providerId="LiveId" clId="{E2DDEEAE-6B50-45F9-8B4A-198B56BA5C69}" dt="2022-11-03T19:11:05.832" v="3848" actId="478"/>
          <ac:cxnSpMkLst>
            <pc:docMk/>
            <pc:sldMk cId="777054798" sldId="530"/>
            <ac:cxnSpMk id="22" creationId="{32F91ECA-89F0-5524-698F-98BD48595B48}"/>
          </ac:cxnSpMkLst>
        </pc:cxnChg>
        <pc:cxnChg chg="add del mod">
          <ac:chgData name="用 共" userId="674416862f0b68f3" providerId="LiveId" clId="{E2DDEEAE-6B50-45F9-8B4A-198B56BA5C69}" dt="2022-11-03T19:10:56.232" v="3837" actId="478"/>
          <ac:cxnSpMkLst>
            <pc:docMk/>
            <pc:sldMk cId="777054798" sldId="530"/>
            <ac:cxnSpMk id="23" creationId="{25CC2D4A-41D5-BAFA-3774-96124EB6C763}"/>
          </ac:cxnSpMkLst>
        </pc:cxnChg>
        <pc:cxnChg chg="add del mod">
          <ac:chgData name="用 共" userId="674416862f0b68f3" providerId="LiveId" clId="{E2DDEEAE-6B50-45F9-8B4A-198B56BA5C69}" dt="2022-11-03T19:10:57.127" v="3838" actId="478"/>
          <ac:cxnSpMkLst>
            <pc:docMk/>
            <pc:sldMk cId="777054798" sldId="530"/>
            <ac:cxnSpMk id="24" creationId="{1B8B63A7-38AF-A8B1-31DF-48B59CFE8494}"/>
          </ac:cxnSpMkLst>
        </pc:cxnChg>
        <pc:cxnChg chg="add del mod">
          <ac:chgData name="用 共" userId="674416862f0b68f3" providerId="LiveId" clId="{E2DDEEAE-6B50-45F9-8B4A-198B56BA5C69}" dt="2022-11-03T19:10:55.704" v="3836" actId="478"/>
          <ac:cxnSpMkLst>
            <pc:docMk/>
            <pc:sldMk cId="777054798" sldId="530"/>
            <ac:cxnSpMk id="25" creationId="{4D708BA3-F5D7-F50E-C0C5-0F65BB3F6CD6}"/>
          </ac:cxnSpMkLst>
        </pc:cxnChg>
        <pc:cxnChg chg="add del mod">
          <ac:chgData name="用 共" userId="674416862f0b68f3" providerId="LiveId" clId="{E2DDEEAE-6B50-45F9-8B4A-198B56BA5C69}" dt="2022-11-03T19:10:54.937" v="3835" actId="478"/>
          <ac:cxnSpMkLst>
            <pc:docMk/>
            <pc:sldMk cId="777054798" sldId="530"/>
            <ac:cxnSpMk id="26" creationId="{754DC8AD-EB51-95F8-CA8F-D970E7C6FFF8}"/>
          </ac:cxnSpMkLst>
        </pc:cxnChg>
        <pc:cxnChg chg="add del mod">
          <ac:chgData name="用 共" userId="674416862f0b68f3" providerId="LiveId" clId="{E2DDEEAE-6B50-45F9-8B4A-198B56BA5C69}" dt="2022-11-03T19:10:57.768" v="3839" actId="478"/>
          <ac:cxnSpMkLst>
            <pc:docMk/>
            <pc:sldMk cId="777054798" sldId="530"/>
            <ac:cxnSpMk id="27" creationId="{FA76BA10-B7F7-A8A5-97B0-C3731AC6D35E}"/>
          </ac:cxnSpMkLst>
        </pc:cxnChg>
        <pc:cxnChg chg="add del mod">
          <ac:chgData name="用 共" userId="674416862f0b68f3" providerId="LiveId" clId="{E2DDEEAE-6B50-45F9-8B4A-198B56BA5C69}" dt="2022-11-03T19:10:58.408" v="3840" actId="478"/>
          <ac:cxnSpMkLst>
            <pc:docMk/>
            <pc:sldMk cId="777054798" sldId="530"/>
            <ac:cxnSpMk id="28" creationId="{7DC17514-BC6F-412F-D964-D462C29EAA04}"/>
          </ac:cxnSpMkLst>
        </pc:cxnChg>
        <pc:cxnChg chg="add del mod">
          <ac:chgData name="用 共" userId="674416862f0b68f3" providerId="LiveId" clId="{E2DDEEAE-6B50-45F9-8B4A-198B56BA5C69}" dt="2022-11-03T19:10:58.889" v="3841" actId="478"/>
          <ac:cxnSpMkLst>
            <pc:docMk/>
            <pc:sldMk cId="777054798" sldId="530"/>
            <ac:cxnSpMk id="30" creationId="{9BE92DF9-2D45-702D-F7DD-72C06B39C812}"/>
          </ac:cxnSpMkLst>
        </pc:cxnChg>
        <pc:cxnChg chg="add del mod">
          <ac:chgData name="用 共" userId="674416862f0b68f3" providerId="LiveId" clId="{E2DDEEAE-6B50-45F9-8B4A-198B56BA5C69}" dt="2022-11-03T19:10:54.280" v="3834" actId="478"/>
          <ac:cxnSpMkLst>
            <pc:docMk/>
            <pc:sldMk cId="777054798" sldId="530"/>
            <ac:cxnSpMk id="31" creationId="{4FD322C1-507A-9668-C6C0-9191F939F24C}"/>
          </ac:cxnSpMkLst>
        </pc:cxnChg>
        <pc:cxnChg chg="add mod">
          <ac:chgData name="用 共" userId="674416862f0b68f3" providerId="LiveId" clId="{E2DDEEAE-6B50-45F9-8B4A-198B56BA5C69}" dt="2022-11-03T19:11:45.664" v="3858" actId="1076"/>
          <ac:cxnSpMkLst>
            <pc:docMk/>
            <pc:sldMk cId="777054798" sldId="530"/>
            <ac:cxnSpMk id="33" creationId="{A8594FA3-3757-9CDF-624F-CFF4600CEDBC}"/>
          </ac:cxnSpMkLst>
        </pc:cxnChg>
      </pc:sldChg>
      <pc:sldChg chg="addSp delSp modSp add mod">
        <pc:chgData name="用 共" userId="674416862f0b68f3" providerId="LiveId" clId="{E2DDEEAE-6B50-45F9-8B4A-198B56BA5C69}" dt="2022-11-03T19:20:52.439" v="3942" actId="20577"/>
        <pc:sldMkLst>
          <pc:docMk/>
          <pc:sldMk cId="2307745589" sldId="531"/>
        </pc:sldMkLst>
        <pc:spChg chg="mod">
          <ac:chgData name="用 共" userId="674416862f0b68f3" providerId="LiveId" clId="{E2DDEEAE-6B50-45F9-8B4A-198B56BA5C69}" dt="2022-11-03T19:18:11.359" v="3899"/>
          <ac:spMkLst>
            <pc:docMk/>
            <pc:sldMk cId="2307745589" sldId="531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5.029" v="3892" actId="478"/>
          <ac:spMkLst>
            <pc:docMk/>
            <pc:sldMk cId="2307745589" sldId="531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34.173" v="3885" actId="207"/>
          <ac:spMkLst>
            <pc:docMk/>
            <pc:sldMk cId="2307745589" sldId="531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16.058" v="3884" actId="207"/>
          <ac:spMkLst>
            <pc:docMk/>
            <pc:sldMk cId="2307745589" sldId="531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0:52.439" v="3942" actId="20577"/>
          <ac:spMkLst>
            <pc:docMk/>
            <pc:sldMk cId="2307745589" sldId="531"/>
            <ac:spMk id="12" creationId="{EB9E06E1-1B9C-416C-4B63-5F5A29A6A99A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3" creationId="{3297EA33-4DEB-D631-CE81-E2B06E440F71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4" creationId="{A037DD8C-A130-5623-0C68-3CBEFD544F62}"/>
          </ac:spMkLst>
        </pc:spChg>
      </pc:sldChg>
      <pc:sldChg chg="addSp delSp modSp add mod">
        <pc:chgData name="用 共" userId="674416862f0b68f3" providerId="LiveId" clId="{E2DDEEAE-6B50-45F9-8B4A-198B56BA5C69}" dt="2022-11-03T19:21:04.616" v="3947" actId="20577"/>
        <pc:sldMkLst>
          <pc:docMk/>
          <pc:sldMk cId="3648008706" sldId="532"/>
        </pc:sldMkLst>
        <pc:spChg chg="mod">
          <ac:chgData name="用 共" userId="674416862f0b68f3" providerId="LiveId" clId="{E2DDEEAE-6B50-45F9-8B4A-198B56BA5C69}" dt="2022-11-03T19:18:13.532" v="3900"/>
          <ac:spMkLst>
            <pc:docMk/>
            <pc:sldMk cId="3648008706" sldId="532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3.297" v="3891" actId="478"/>
          <ac:spMkLst>
            <pc:docMk/>
            <pc:sldMk cId="3648008706" sldId="532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50.347" v="3887" actId="207"/>
          <ac:spMkLst>
            <pc:docMk/>
            <pc:sldMk cId="3648008706" sldId="532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44.866" v="3886" actId="207"/>
          <ac:spMkLst>
            <pc:docMk/>
            <pc:sldMk cId="3648008706" sldId="532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1:01.704" v="3945" actId="20577"/>
          <ac:spMkLst>
            <pc:docMk/>
            <pc:sldMk cId="3648008706" sldId="532"/>
            <ac:spMk id="12" creationId="{98388473-8B54-533A-A820-555C81C13FD7}"/>
          </ac:spMkLst>
        </pc:spChg>
        <pc:spChg chg="add mod">
          <ac:chgData name="用 共" userId="674416862f0b68f3" providerId="LiveId" clId="{E2DDEEAE-6B50-45F9-8B4A-198B56BA5C69}" dt="2022-11-03T19:21:04.616" v="3947" actId="20577"/>
          <ac:spMkLst>
            <pc:docMk/>
            <pc:sldMk cId="3648008706" sldId="532"/>
            <ac:spMk id="13" creationId="{89DF143A-6422-A70D-BF44-EDB079A7AA92}"/>
          </ac:spMkLst>
        </pc:spChg>
        <pc:spChg chg="add mod">
          <ac:chgData name="用 共" userId="674416862f0b68f3" providerId="LiveId" clId="{E2DDEEAE-6B50-45F9-8B4A-198B56BA5C69}" dt="2022-11-03T19:20:58.896" v="3943"/>
          <ac:spMkLst>
            <pc:docMk/>
            <pc:sldMk cId="3648008706" sldId="532"/>
            <ac:spMk id="14" creationId="{52ADD87A-AF24-D060-9F2F-3E83F380800D}"/>
          </ac:spMkLst>
        </pc:spChg>
        <pc:spChg chg="mod">
          <ac:chgData name="用 共" userId="674416862f0b68f3" providerId="LiveId" clId="{E2DDEEAE-6B50-45F9-8B4A-198B56BA5C69}" dt="2022-11-03T19:16:58.233" v="3888" actId="207"/>
          <ac:spMkLst>
            <pc:docMk/>
            <pc:sldMk cId="3648008706" sldId="532"/>
            <ac:spMk id="34" creationId="{A320F45F-AA5B-F14E-CB8F-A70F764B0755}"/>
          </ac:spMkLst>
        </pc:spChg>
      </pc:sldChg>
      <pc:sldChg chg="addSp delSp modSp add mod">
        <pc:chgData name="用 共" userId="674416862f0b68f3" providerId="LiveId" clId="{E2DDEEAE-6B50-45F9-8B4A-198B56BA5C69}" dt="2022-11-03T19:21:29.913" v="3953" actId="20577"/>
        <pc:sldMkLst>
          <pc:docMk/>
          <pc:sldMk cId="1524203609" sldId="533"/>
        </pc:sldMkLst>
        <pc:spChg chg="mod">
          <ac:chgData name="用 共" userId="674416862f0b68f3" providerId="LiveId" clId="{E2DDEEAE-6B50-45F9-8B4A-198B56BA5C69}" dt="2022-11-03T19:19:51.957" v="3919" actId="13926"/>
          <ac:spMkLst>
            <pc:docMk/>
            <pc:sldMk cId="1524203609" sldId="533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1.394" v="3890" actId="478"/>
          <ac:spMkLst>
            <pc:docMk/>
            <pc:sldMk cId="1524203609" sldId="533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9:09.071" v="3909" actId="207"/>
          <ac:spMkLst>
            <pc:docMk/>
            <pc:sldMk cId="1524203609" sldId="533"/>
            <ac:spMk id="12" creationId="{390E2930-4ECC-A5BC-4320-2C24BB822F5B}"/>
          </ac:spMkLst>
        </pc:spChg>
        <pc:spChg chg="add mod">
          <ac:chgData name="用 共" userId="674416862f0b68f3" providerId="LiveId" clId="{E2DDEEAE-6B50-45F9-8B4A-198B56BA5C69}" dt="2022-11-03T19:19:20.886" v="3912" actId="20577"/>
          <ac:spMkLst>
            <pc:docMk/>
            <pc:sldMk cId="1524203609" sldId="533"/>
            <ac:spMk id="14" creationId="{572E7C79-03E4-FDED-AAD5-1130BDE9B112}"/>
          </ac:spMkLst>
        </pc:spChg>
        <pc:spChg chg="add mod">
          <ac:chgData name="用 共" userId="674416862f0b68f3" providerId="LiveId" clId="{E2DDEEAE-6B50-45F9-8B4A-198B56BA5C69}" dt="2022-11-03T19:19:33.083" v="3915" actId="207"/>
          <ac:spMkLst>
            <pc:docMk/>
            <pc:sldMk cId="1524203609" sldId="533"/>
            <ac:spMk id="15" creationId="{C24282FB-2E5F-142F-D933-44C4DC4DFBCA}"/>
          </ac:spMkLst>
        </pc:spChg>
        <pc:spChg chg="add mod">
          <ac:chgData name="用 共" userId="674416862f0b68f3" providerId="LiveId" clId="{E2DDEEAE-6B50-45F9-8B4A-198B56BA5C69}" dt="2022-11-03T19:21:22.233" v="3950" actId="20577"/>
          <ac:spMkLst>
            <pc:docMk/>
            <pc:sldMk cId="1524203609" sldId="533"/>
            <ac:spMk id="16" creationId="{7C247C72-B4E7-3FF5-5910-50BA7C617CDB}"/>
          </ac:spMkLst>
        </pc:spChg>
        <pc:spChg chg="add mod">
          <ac:chgData name="用 共" userId="674416862f0b68f3" providerId="LiveId" clId="{E2DDEEAE-6B50-45F9-8B4A-198B56BA5C69}" dt="2022-11-03T19:21:25.241" v="3952" actId="20577"/>
          <ac:spMkLst>
            <pc:docMk/>
            <pc:sldMk cId="1524203609" sldId="533"/>
            <ac:spMk id="17" creationId="{6B755EA2-3B9A-0A73-EB1F-744BE5760E1F}"/>
          </ac:spMkLst>
        </pc:spChg>
        <pc:spChg chg="add mod">
          <ac:chgData name="用 共" userId="674416862f0b68f3" providerId="LiveId" clId="{E2DDEEAE-6B50-45F9-8B4A-198B56BA5C69}" dt="2022-11-03T19:21:29.913" v="3953" actId="20577"/>
          <ac:spMkLst>
            <pc:docMk/>
            <pc:sldMk cId="1524203609" sldId="533"/>
            <ac:spMk id="18" creationId="{17A7CAC3-A665-B035-0D83-F04C1E2E4C02}"/>
          </ac:spMkLst>
        </pc:spChg>
        <pc:cxnChg chg="add mod">
          <ac:chgData name="用 共" userId="674416862f0b68f3" providerId="LiveId" clId="{E2DDEEAE-6B50-45F9-8B4A-198B56BA5C69}" dt="2022-11-03T19:19:06.447" v="3908" actId="571"/>
          <ac:cxnSpMkLst>
            <pc:docMk/>
            <pc:sldMk cId="1524203609" sldId="533"/>
            <ac:cxnSpMk id="13" creationId="{B8C7915D-C4EF-2653-C865-6F08E71D1251}"/>
          </ac:cxnSpMkLst>
        </pc:cxnChg>
      </pc:sldChg>
      <pc:sldChg chg="modSp add mod">
        <pc:chgData name="用 共" userId="674416862f0b68f3" providerId="LiveId" clId="{E2DDEEAE-6B50-45F9-8B4A-198B56BA5C69}" dt="2022-11-03T19:22:12.752" v="3960" actId="207"/>
        <pc:sldMkLst>
          <pc:docMk/>
          <pc:sldMk cId="3111523491" sldId="534"/>
        </pc:sldMkLst>
        <pc:spChg chg="mod">
          <ac:chgData name="用 共" userId="674416862f0b68f3" providerId="LiveId" clId="{E2DDEEAE-6B50-45F9-8B4A-198B56BA5C69}" dt="2022-11-03T19:21:48.322" v="3956" actId="13926"/>
          <ac:spMkLst>
            <pc:docMk/>
            <pc:sldMk cId="3111523491" sldId="534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12.752" v="3960" actId="207"/>
          <ac:spMkLst>
            <pc:docMk/>
            <pc:sldMk cId="3111523491" sldId="534"/>
            <ac:spMk id="10" creationId="{F6383873-DFCF-0AA9-C639-9618D032B803}"/>
          </ac:spMkLst>
        </pc:spChg>
        <pc:spChg chg="mod">
          <ac:chgData name="用 共" userId="674416862f0b68f3" providerId="LiveId" clId="{E2DDEEAE-6B50-45F9-8B4A-198B56BA5C69}" dt="2022-11-03T19:21:56.042" v="3958" actId="20577"/>
          <ac:spMkLst>
            <pc:docMk/>
            <pc:sldMk cId="3111523491" sldId="534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2:04.771" v="3959" actId="207"/>
          <ac:spMkLst>
            <pc:docMk/>
            <pc:sldMk cId="3111523491" sldId="534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2:54.698" v="3973" actId="207"/>
        <pc:sldMkLst>
          <pc:docMk/>
          <pc:sldMk cId="1939375648" sldId="535"/>
        </pc:sldMkLst>
        <pc:spChg chg="mod">
          <ac:chgData name="用 共" userId="674416862f0b68f3" providerId="LiveId" clId="{E2DDEEAE-6B50-45F9-8B4A-198B56BA5C69}" dt="2022-11-03T19:22:32.012" v="3963" actId="13926"/>
          <ac:spMkLst>
            <pc:docMk/>
            <pc:sldMk cId="1939375648" sldId="535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54.698" v="3973" actId="207"/>
          <ac:spMkLst>
            <pc:docMk/>
            <pc:sldMk cId="1939375648" sldId="535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2:44.091" v="3972" actId="20577"/>
          <ac:spMkLst>
            <pc:docMk/>
            <pc:sldMk cId="1939375648" sldId="535"/>
            <ac:spMk id="17" creationId="{6B755EA2-3B9A-0A73-EB1F-744BE5760E1F}"/>
          </ac:spMkLst>
        </pc:spChg>
      </pc:sldChg>
      <pc:sldChg chg="modSp add del mod ord">
        <pc:chgData name="用 共" userId="674416862f0b68f3" providerId="LiveId" clId="{E2DDEEAE-6B50-45F9-8B4A-198B56BA5C69}" dt="2022-11-03T19:23:28.054" v="3980" actId="47"/>
        <pc:sldMkLst>
          <pc:docMk/>
          <pc:sldMk cId="291935005" sldId="536"/>
        </pc:sldMkLst>
        <pc:spChg chg="mod">
          <ac:chgData name="用 共" userId="674416862f0b68f3" providerId="LiveId" clId="{E2DDEEAE-6B50-45F9-8B4A-198B56BA5C69}" dt="2022-11-03T19:23:18.764" v="3978" actId="20577"/>
          <ac:spMkLst>
            <pc:docMk/>
            <pc:sldMk cId="291935005" sldId="536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3:20.224" v="3979" actId="20577"/>
          <ac:spMkLst>
            <pc:docMk/>
            <pc:sldMk cId="291935005" sldId="536"/>
            <ac:spMk id="17" creationId="{6B755EA2-3B9A-0A73-EB1F-744BE5760E1F}"/>
          </ac:spMkLst>
        </pc:spChg>
      </pc:sldChg>
      <pc:sldChg chg="addSp modSp add mod">
        <pc:chgData name="用 共" userId="674416862f0b68f3" providerId="LiveId" clId="{E2DDEEAE-6B50-45F9-8B4A-198B56BA5C69}" dt="2022-11-03T19:24:27.341" v="4004" actId="1036"/>
        <pc:sldMkLst>
          <pc:docMk/>
          <pc:sldMk cId="3768065250" sldId="536"/>
        </pc:sldMkLst>
        <pc:spChg chg="mod">
          <ac:chgData name="用 共" userId="674416862f0b68f3" providerId="LiveId" clId="{E2DDEEAE-6B50-45F9-8B4A-198B56BA5C69}" dt="2022-11-03T19:23:37.812" v="3985" actId="13926"/>
          <ac:spMkLst>
            <pc:docMk/>
            <pc:sldMk cId="3768065250" sldId="536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3:59.820" v="3989" actId="20577"/>
          <ac:spMkLst>
            <pc:docMk/>
            <pc:sldMk cId="3768065250" sldId="536"/>
            <ac:spMk id="5" creationId="{82E8BBA0-0E95-CE05-8FA1-F104DA220E9C}"/>
          </ac:spMkLst>
        </pc:spChg>
        <pc:spChg chg="mod">
          <ac:chgData name="用 共" userId="674416862f0b68f3" providerId="LiveId" clId="{E2DDEEAE-6B50-45F9-8B4A-198B56BA5C69}" dt="2022-11-03T19:23:45.725" v="3986" actId="20577"/>
          <ac:spMkLst>
            <pc:docMk/>
            <pc:sldMk cId="3768065250" sldId="536"/>
            <ac:spMk id="18" creationId="{17A7CAC3-A665-B035-0D83-F04C1E2E4C02}"/>
          </ac:spMkLst>
        </pc:spChg>
        <pc:spChg chg="add mod">
          <ac:chgData name="用 共" userId="674416862f0b68f3" providerId="LiveId" clId="{E2DDEEAE-6B50-45F9-8B4A-198B56BA5C69}" dt="2022-11-03T19:24:11.197" v="3993" actId="20577"/>
          <ac:spMkLst>
            <pc:docMk/>
            <pc:sldMk cId="3768065250" sldId="536"/>
            <ac:spMk id="19" creationId="{33C58CE8-4690-2F9D-6558-F2B613B59496}"/>
          </ac:spMkLst>
        </pc:spChg>
        <pc:spChg chg="add mod">
          <ac:chgData name="用 共" userId="674416862f0b68f3" providerId="LiveId" clId="{E2DDEEAE-6B50-45F9-8B4A-198B56BA5C69}" dt="2022-11-03T19:24:27.341" v="4004" actId="1036"/>
          <ac:spMkLst>
            <pc:docMk/>
            <pc:sldMk cId="3768065250" sldId="536"/>
            <ac:spMk id="21" creationId="{E383EA88-7BDF-5563-08C0-3DDF20C1F8D8}"/>
          </ac:spMkLst>
        </pc:spChg>
        <pc:cxnChg chg="add mod">
          <ac:chgData name="用 共" userId="674416862f0b68f3" providerId="LiveId" clId="{E2DDEEAE-6B50-45F9-8B4A-198B56BA5C69}" dt="2022-11-03T19:24:27.341" v="4004" actId="1036"/>
          <ac:cxnSpMkLst>
            <pc:docMk/>
            <pc:sldMk cId="3768065250" sldId="536"/>
            <ac:cxnSpMk id="20" creationId="{03A1D184-B720-7B5A-36DB-5AF57608D0D9}"/>
          </ac:cxnSpMkLst>
        </pc:cxnChg>
      </pc:sldChg>
      <pc:sldChg chg="modSp add mod">
        <pc:chgData name="用 共" userId="674416862f0b68f3" providerId="LiveId" clId="{E2DDEEAE-6B50-45F9-8B4A-198B56BA5C69}" dt="2022-11-03T19:25:16.863" v="4011" actId="207"/>
        <pc:sldMkLst>
          <pc:docMk/>
          <pc:sldMk cId="90112645" sldId="537"/>
        </pc:sldMkLst>
        <pc:spChg chg="mod">
          <ac:chgData name="用 共" userId="674416862f0b68f3" providerId="LiveId" clId="{E2DDEEAE-6B50-45F9-8B4A-198B56BA5C69}" dt="2022-11-03T19:24:55.704" v="4007" actId="13926"/>
          <ac:spMkLst>
            <pc:docMk/>
            <pc:sldMk cId="90112645" sldId="537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09.932" v="4010" actId="207"/>
          <ac:spMkLst>
            <pc:docMk/>
            <pc:sldMk cId="90112645" sldId="537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5:01.551" v="4008" actId="20577"/>
          <ac:spMkLst>
            <pc:docMk/>
            <pc:sldMk cId="90112645" sldId="537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5:16.863" v="4011" actId="207"/>
          <ac:spMkLst>
            <pc:docMk/>
            <pc:sldMk cId="90112645" sldId="537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6:15.495" v="4016" actId="13926"/>
        <pc:sldMkLst>
          <pc:docMk/>
          <pc:sldMk cId="1015459876" sldId="538"/>
        </pc:sldMkLst>
        <pc:spChg chg="mod">
          <ac:chgData name="用 共" userId="674416862f0b68f3" providerId="LiveId" clId="{E2DDEEAE-6B50-45F9-8B4A-198B56BA5C69}" dt="2022-11-03T19:26:15.495" v="4016" actId="13926"/>
          <ac:spMkLst>
            <pc:docMk/>
            <pc:sldMk cId="1015459876" sldId="538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36.786" v="4013" actId="20577"/>
          <ac:spMkLst>
            <pc:docMk/>
            <pc:sldMk cId="1015459876" sldId="538"/>
            <ac:spMk id="17" creationId="{6B755EA2-3B9A-0A73-EB1F-744BE5760E1F}"/>
          </ac:spMkLst>
        </pc:spChg>
        <pc:spChg chg="mod">
          <ac:chgData name="用 共" userId="674416862f0b68f3" providerId="LiveId" clId="{E2DDEEAE-6B50-45F9-8B4A-198B56BA5C69}" dt="2022-11-03T19:26:01.996" v="4014" actId="207"/>
          <ac:spMkLst>
            <pc:docMk/>
            <pc:sldMk cId="1015459876" sldId="538"/>
            <ac:spMk id="21" creationId="{E383EA88-7BDF-5563-08C0-3DDF20C1F8D8}"/>
          </ac:spMkLst>
        </pc:spChg>
      </pc:sldChg>
      <pc:sldChg chg="addSp modSp add mod">
        <pc:chgData name="用 共" userId="674416862f0b68f3" providerId="LiveId" clId="{E2DDEEAE-6B50-45F9-8B4A-198B56BA5C69}" dt="2022-11-03T19:27:11.028" v="4028" actId="1076"/>
        <pc:sldMkLst>
          <pc:docMk/>
          <pc:sldMk cId="616220185" sldId="539"/>
        </pc:sldMkLst>
        <pc:spChg chg="mod">
          <ac:chgData name="用 共" userId="674416862f0b68f3" providerId="LiveId" clId="{E2DDEEAE-6B50-45F9-8B4A-198B56BA5C69}" dt="2022-11-03T19:27:00.186" v="4019" actId="13926"/>
          <ac:spMkLst>
            <pc:docMk/>
            <pc:sldMk cId="616220185" sldId="539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7:11.028" v="4028" actId="1076"/>
          <ac:spMkLst>
            <pc:docMk/>
            <pc:sldMk cId="616220185" sldId="539"/>
            <ac:spMk id="22" creationId="{BEBEA908-08EB-0EB2-BA10-3D1FCB69E536}"/>
          </ac:spMkLst>
        </pc:spChg>
      </pc:sldChg>
      <pc:sldChg chg="addSp modSp new mod ord">
        <pc:chgData name="用 共" userId="674416862f0b68f3" providerId="LiveId" clId="{E2DDEEAE-6B50-45F9-8B4A-198B56BA5C69}" dt="2022-11-03T19:30:54.823" v="4054" actId="14100"/>
        <pc:sldMkLst>
          <pc:docMk/>
          <pc:sldMk cId="2339133330" sldId="540"/>
        </pc:sldMkLst>
        <pc:spChg chg="mod">
          <ac:chgData name="用 共" userId="674416862f0b68f3" providerId="LiveId" clId="{E2DDEEAE-6B50-45F9-8B4A-198B56BA5C69}" dt="2022-11-03T19:30:00.927" v="4034"/>
          <ac:spMkLst>
            <pc:docMk/>
            <pc:sldMk cId="2339133330" sldId="540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19:30:40.587" v="4051" actId="255"/>
          <ac:spMkLst>
            <pc:docMk/>
            <pc:sldMk cId="2339133330" sldId="540"/>
            <ac:spMk id="3" creationId="{341C3CEB-515C-C2F3-4C0A-1F802B31CB73}"/>
          </ac:spMkLst>
        </pc:spChg>
        <pc:spChg chg="add mod ord">
          <ac:chgData name="用 共" userId="674416862f0b68f3" providerId="LiveId" clId="{E2DDEEAE-6B50-45F9-8B4A-198B56BA5C69}" dt="2022-11-03T19:30:04.288" v="4036" actId="167"/>
          <ac:spMkLst>
            <pc:docMk/>
            <pc:sldMk cId="2339133330" sldId="540"/>
            <ac:spMk id="4" creationId="{07F54128-570E-A0F4-1970-8051BCA65BCB}"/>
          </ac:spMkLst>
        </pc:spChg>
        <pc:spChg chg="add mod">
          <ac:chgData name="用 共" userId="674416862f0b68f3" providerId="LiveId" clId="{E2DDEEAE-6B50-45F9-8B4A-198B56BA5C69}" dt="2022-11-03T19:30:54.823" v="4054" actId="14100"/>
          <ac:spMkLst>
            <pc:docMk/>
            <pc:sldMk cId="2339133330" sldId="540"/>
            <ac:spMk id="6" creationId="{04A4BA13-9EA1-B872-E66F-81EBC811B75C}"/>
          </ac:spMkLst>
        </pc:spChg>
      </pc:sldChg>
      <pc:sldChg chg="modSp add del mod">
        <pc:chgData name="用 共" userId="674416862f0b68f3" providerId="LiveId" clId="{E2DDEEAE-6B50-45F9-8B4A-198B56BA5C69}" dt="2022-11-03T19:29:48.413" v="4032" actId="47"/>
        <pc:sldMkLst>
          <pc:docMk/>
          <pc:sldMk cId="2886481678" sldId="540"/>
        </pc:sldMkLst>
        <pc:spChg chg="mod">
          <ac:chgData name="用 共" userId="674416862f0b68f3" providerId="LiveId" clId="{E2DDEEAE-6B50-45F9-8B4A-198B56BA5C69}" dt="2022-11-03T19:29:44.300" v="4031" actId="27636"/>
          <ac:spMkLst>
            <pc:docMk/>
            <pc:sldMk cId="2886481678" sldId="540"/>
            <ac:spMk id="3" creationId="{F328AE82-125A-9205-639F-7F507CE6FFC9}"/>
          </ac:spMkLst>
        </pc:spChg>
      </pc:sldChg>
      <pc:sldChg chg="add del">
        <pc:chgData name="用 共" userId="674416862f0b68f3" providerId="LiveId" clId="{E2DDEEAE-6B50-45F9-8B4A-198B56BA5C69}" dt="2022-11-03T19:33:31.465" v="4060" actId="47"/>
        <pc:sldMkLst>
          <pc:docMk/>
          <pc:sldMk cId="1061378464" sldId="541"/>
        </pc:sldMkLst>
      </pc:sldChg>
      <pc:sldChg chg="addSp modSp new mod">
        <pc:chgData name="用 共" userId="674416862f0b68f3" providerId="LiveId" clId="{E2DDEEAE-6B50-45F9-8B4A-198B56BA5C69}" dt="2022-11-03T19:38:53.144" v="4327" actId="15"/>
        <pc:sldMkLst>
          <pc:docMk/>
          <pc:sldMk cId="1856104481" sldId="542"/>
        </pc:sldMkLst>
        <pc:spChg chg="mod">
          <ac:chgData name="用 共" userId="674416862f0b68f3" providerId="LiveId" clId="{E2DDEEAE-6B50-45F9-8B4A-198B56BA5C69}" dt="2022-11-03T19:33:25.139" v="4057"/>
          <ac:spMkLst>
            <pc:docMk/>
            <pc:sldMk cId="1856104481" sldId="542"/>
            <ac:spMk id="2" creationId="{30FD21C0-A15E-2ECF-DE55-B71088CA92D2}"/>
          </ac:spMkLst>
        </pc:spChg>
        <pc:spChg chg="mod">
          <ac:chgData name="用 共" userId="674416862f0b68f3" providerId="LiveId" clId="{E2DDEEAE-6B50-45F9-8B4A-198B56BA5C69}" dt="2022-11-03T19:38:53.144" v="4327" actId="15"/>
          <ac:spMkLst>
            <pc:docMk/>
            <pc:sldMk cId="1856104481" sldId="542"/>
            <ac:spMk id="3" creationId="{88239816-9AE6-A54E-A11C-1203D75772E2}"/>
          </ac:spMkLst>
        </pc:spChg>
        <pc:spChg chg="add mod ord">
          <ac:chgData name="用 共" userId="674416862f0b68f3" providerId="LiveId" clId="{E2DDEEAE-6B50-45F9-8B4A-198B56BA5C69}" dt="2022-11-03T19:33:29.075" v="4059" actId="167"/>
          <ac:spMkLst>
            <pc:docMk/>
            <pc:sldMk cId="1856104481" sldId="542"/>
            <ac:spMk id="4" creationId="{5468E4DD-7B01-0F66-C25A-C0185EDF8893}"/>
          </ac:spMkLst>
        </pc:spChg>
      </pc:sldChg>
      <pc:sldChg chg="addSp modSp add mod modAnim">
        <pc:chgData name="用 共" userId="674416862f0b68f3" providerId="LiveId" clId="{E2DDEEAE-6B50-45F9-8B4A-198B56BA5C69}" dt="2022-11-03T19:46:30.775" v="4538" actId="1076"/>
        <pc:sldMkLst>
          <pc:docMk/>
          <pc:sldMk cId="2027833813" sldId="543"/>
        </pc:sldMkLst>
        <pc:spChg chg="mod">
          <ac:chgData name="用 共" userId="674416862f0b68f3" providerId="LiveId" clId="{E2DDEEAE-6B50-45F9-8B4A-198B56BA5C69}" dt="2022-11-03T19:39:40.823" v="4339" actId="20577"/>
          <ac:spMkLst>
            <pc:docMk/>
            <pc:sldMk cId="2027833813" sldId="543"/>
            <ac:spMk id="3" creationId="{88239816-9AE6-A54E-A11C-1203D75772E2}"/>
          </ac:spMkLst>
        </pc:spChg>
        <pc:spChg chg="add mod">
          <ac:chgData name="用 共" userId="674416862f0b68f3" providerId="LiveId" clId="{E2DDEEAE-6B50-45F9-8B4A-198B56BA5C69}" dt="2022-11-03T19:42:16.898" v="4453" actId="120"/>
          <ac:spMkLst>
            <pc:docMk/>
            <pc:sldMk cId="2027833813" sldId="543"/>
            <ac:spMk id="5" creationId="{021D0F3A-D317-3ABD-43EC-7C211653B089}"/>
          </ac:spMkLst>
        </pc:spChg>
        <pc:spChg chg="add mod">
          <ac:chgData name="用 共" userId="674416862f0b68f3" providerId="LiveId" clId="{E2DDEEAE-6B50-45F9-8B4A-198B56BA5C69}" dt="2022-11-03T19:44:08.718" v="4508" actId="1076"/>
          <ac:spMkLst>
            <pc:docMk/>
            <pc:sldMk cId="2027833813" sldId="543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6:30.775" v="4538" actId="1076"/>
          <ac:picMkLst>
            <pc:docMk/>
            <pc:sldMk cId="2027833813" sldId="543"/>
            <ac:picMk id="8" creationId="{7C080026-BB99-C0DE-84A8-BAD1B0FBFF84}"/>
          </ac:picMkLst>
        </pc:picChg>
      </pc:sldChg>
      <pc:sldChg chg="addSp delSp modSp add mod">
        <pc:chgData name="用 共" userId="674416862f0b68f3" providerId="LiveId" clId="{E2DDEEAE-6B50-45F9-8B4A-198B56BA5C69}" dt="2022-11-03T19:45:26.958" v="4525" actId="20577"/>
        <pc:sldMkLst>
          <pc:docMk/>
          <pc:sldMk cId="4029914964" sldId="544"/>
        </pc:sldMkLst>
        <pc:spChg chg="mod">
          <ac:chgData name="用 共" userId="674416862f0b68f3" providerId="LiveId" clId="{E2DDEEAE-6B50-45F9-8B4A-198B56BA5C69}" dt="2022-11-03T19:45:26.958" v="4525" actId="20577"/>
          <ac:spMkLst>
            <pc:docMk/>
            <pc:sldMk cId="4029914964" sldId="544"/>
            <ac:spMk id="3" creationId="{88239816-9AE6-A54E-A11C-1203D75772E2}"/>
          </ac:spMkLst>
        </pc:spChg>
        <pc:spChg chg="add del">
          <ac:chgData name="用 共" userId="674416862f0b68f3" providerId="LiveId" clId="{E2DDEEAE-6B50-45F9-8B4A-198B56BA5C69}" dt="2022-11-03T19:45:22.755" v="4518"/>
          <ac:spMkLst>
            <pc:docMk/>
            <pc:sldMk cId="4029914964" sldId="544"/>
            <ac:spMk id="5" creationId="{5701EB5A-7DF7-794E-BC50-53F730AE37D6}"/>
          </ac:spMkLst>
        </pc:spChg>
      </pc:sldChg>
      <pc:sldChg chg="addSp delSp modSp add mod">
        <pc:chgData name="用 共" userId="674416862f0b68f3" providerId="LiveId" clId="{E2DDEEAE-6B50-45F9-8B4A-198B56BA5C69}" dt="2022-11-03T19:47:30.138" v="4542" actId="1076"/>
        <pc:sldMkLst>
          <pc:docMk/>
          <pc:sldMk cId="3113845868" sldId="545"/>
        </pc:sldMkLst>
        <pc:spChg chg="mod">
          <ac:chgData name="用 共" userId="674416862f0b68f3" providerId="LiveId" clId="{E2DDEEAE-6B50-45F9-8B4A-198B56BA5C69}" dt="2022-11-03T19:45:47.919" v="4536" actId="20577"/>
          <ac:spMkLst>
            <pc:docMk/>
            <pc:sldMk cId="3113845868" sldId="545"/>
            <ac:spMk id="3" creationId="{88239816-9AE6-A54E-A11C-1203D75772E2}"/>
          </ac:spMkLst>
        </pc:spChg>
        <pc:spChg chg="mod">
          <ac:chgData name="用 共" userId="674416862f0b68f3" providerId="LiveId" clId="{E2DDEEAE-6B50-45F9-8B4A-198B56BA5C69}" dt="2022-11-03T19:45:39.340" v="4533"/>
          <ac:spMkLst>
            <pc:docMk/>
            <pc:sldMk cId="3113845868" sldId="545"/>
            <ac:spMk id="5" creationId="{021D0F3A-D317-3ABD-43EC-7C211653B089}"/>
          </ac:spMkLst>
        </pc:spChg>
        <pc:spChg chg="del">
          <ac:chgData name="用 共" userId="674416862f0b68f3" providerId="LiveId" clId="{E2DDEEAE-6B50-45F9-8B4A-198B56BA5C69}" dt="2022-11-03T19:45:45.854" v="4534" actId="478"/>
          <ac:spMkLst>
            <pc:docMk/>
            <pc:sldMk cId="3113845868" sldId="545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7:30.138" v="4542" actId="1076"/>
          <ac:picMkLst>
            <pc:docMk/>
            <pc:sldMk cId="3113845868" sldId="545"/>
            <ac:picMk id="8" creationId="{282E19B9-9374-3871-9B7D-A0D3EB4BCFDE}"/>
          </ac:picMkLst>
        </pc:picChg>
      </pc:sldChg>
      <pc:sldChg chg="addSp delSp modSp add mod ord">
        <pc:chgData name="用 共" userId="674416862f0b68f3" providerId="LiveId" clId="{E2DDEEAE-6B50-45F9-8B4A-198B56BA5C69}" dt="2022-11-03T20:05:51.502" v="4612" actId="478"/>
        <pc:sldMkLst>
          <pc:docMk/>
          <pc:sldMk cId="1075832966" sldId="546"/>
        </pc:sldMkLst>
        <pc:spChg chg="mod">
          <ac:chgData name="用 共" userId="674416862f0b68f3" providerId="LiveId" clId="{E2DDEEAE-6B50-45F9-8B4A-198B56BA5C69}" dt="2022-11-03T20:02:55.361" v="4548"/>
          <ac:spMkLst>
            <pc:docMk/>
            <pc:sldMk cId="1075832966" sldId="54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20:04:56.724" v="4604" actId="14100"/>
          <ac:spMkLst>
            <pc:docMk/>
            <pc:sldMk cId="1075832966" sldId="54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20:05:13.629" v="4606" actId="1076"/>
          <ac:spMkLst>
            <pc:docMk/>
            <pc:sldMk cId="1075832966" sldId="54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20:05:17.415" v="4607" actId="1076"/>
          <ac:spMkLst>
            <pc:docMk/>
            <pc:sldMk cId="1075832966" sldId="546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20:05:51.502" v="4612" actId="478"/>
          <ac:spMkLst>
            <pc:docMk/>
            <pc:sldMk cId="1075832966" sldId="546"/>
            <ac:spMk id="10" creationId="{2393125B-94BA-4A75-4DEF-5BF802F7CC1F}"/>
          </ac:spMkLst>
        </pc:spChg>
        <pc:spChg chg="add del mod">
          <ac:chgData name="用 共" userId="674416862f0b68f3" providerId="LiveId" clId="{E2DDEEAE-6B50-45F9-8B4A-198B56BA5C69}" dt="2022-11-03T20:04:29.996" v="4574" actId="478"/>
          <ac:spMkLst>
            <pc:docMk/>
            <pc:sldMk cId="1075832966" sldId="546"/>
            <ac:spMk id="11" creationId="{1D2AF7E6-0968-8D81-5FDB-AB5EEB4C338B}"/>
          </ac:spMkLst>
        </pc:spChg>
        <pc:spChg chg="mod">
          <ac:chgData name="用 共" userId="674416862f0b68f3" providerId="LiveId" clId="{E2DDEEAE-6B50-45F9-8B4A-198B56BA5C69}" dt="2022-11-03T20:05:27.301" v="4609" actId="1076"/>
          <ac:spMkLst>
            <pc:docMk/>
            <pc:sldMk cId="1075832966" sldId="54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20:05:39.730" v="4611" actId="20577"/>
          <ac:spMkLst>
            <pc:docMk/>
            <pc:sldMk cId="1075832966" sldId="54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5" creationId="{F5DABDAC-A77F-4C2F-7DE8-6E2296FA76B9}"/>
          </ac:spMkLst>
        </pc:spChg>
      </pc:sldChg>
      <pc:sldChg chg="addSp delSp modSp add mod ord">
        <pc:chgData name="用 共" userId="674416862f0b68f3" providerId="LiveId" clId="{E2DDEEAE-6B50-45F9-8B4A-198B56BA5C69}" dt="2022-11-03T20:51:35.636" v="4666" actId="1076"/>
        <pc:sldMkLst>
          <pc:docMk/>
          <pc:sldMk cId="3346647855" sldId="547"/>
        </pc:sldMkLst>
        <pc:spChg chg="mod">
          <ac:chgData name="用 共" userId="674416862f0b68f3" providerId="LiveId" clId="{E2DDEEAE-6B50-45F9-8B4A-198B56BA5C69}" dt="2022-11-03T20:47:55.511" v="4616"/>
          <ac:spMkLst>
            <pc:docMk/>
            <pc:sldMk cId="3346647855" sldId="547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20:49:46.838" v="4632" actId="14100"/>
          <ac:spMkLst>
            <pc:docMk/>
            <pc:sldMk cId="3346647855" sldId="547"/>
            <ac:spMk id="3" creationId="{341C3CEB-515C-C2F3-4C0A-1F802B31CB73}"/>
          </ac:spMkLst>
        </pc:spChg>
        <pc:spChg chg="del">
          <ac:chgData name="用 共" userId="674416862f0b68f3" providerId="LiveId" clId="{E2DDEEAE-6B50-45F9-8B4A-198B56BA5C69}" dt="2022-11-03T20:47:59.902" v="4617" actId="478"/>
          <ac:spMkLst>
            <pc:docMk/>
            <pc:sldMk cId="3346647855" sldId="547"/>
            <ac:spMk id="4" creationId="{07F54128-570E-A0F4-1970-8051BCA65BCB}"/>
          </ac:spMkLst>
        </pc:spChg>
        <pc:spChg chg="add mod ord">
          <ac:chgData name="用 共" userId="674416862f0b68f3" providerId="LiveId" clId="{E2DDEEAE-6B50-45F9-8B4A-198B56BA5C69}" dt="2022-11-03T20:48:02.585" v="4619" actId="167"/>
          <ac:spMkLst>
            <pc:docMk/>
            <pc:sldMk cId="3346647855" sldId="547"/>
            <ac:spMk id="5" creationId="{A86D6747-D068-0808-2684-BA8775A8551D}"/>
          </ac:spMkLst>
        </pc:spChg>
        <pc:spChg chg="del">
          <ac:chgData name="用 共" userId="674416862f0b68f3" providerId="LiveId" clId="{E2DDEEAE-6B50-45F9-8B4A-198B56BA5C69}" dt="2022-11-03T20:48:20.494" v="4622" actId="478"/>
          <ac:spMkLst>
            <pc:docMk/>
            <pc:sldMk cId="3346647855" sldId="547"/>
            <ac:spMk id="6" creationId="{04A4BA13-9EA1-B872-E66F-81EBC811B75C}"/>
          </ac:spMkLst>
        </pc:spChg>
        <pc:spChg chg="add del mod">
          <ac:chgData name="用 共" userId="674416862f0b68f3" providerId="LiveId" clId="{E2DDEEAE-6B50-45F9-8B4A-198B56BA5C69}" dt="2022-11-03T20:51:26.149" v="4665" actId="478"/>
          <ac:spMkLst>
            <pc:docMk/>
            <pc:sldMk cId="3346647855" sldId="547"/>
            <ac:spMk id="8" creationId="{1712A371-37E4-A3E7-9278-C88F583FC7E3}"/>
          </ac:spMkLst>
        </pc:spChg>
        <pc:spChg chg="add mod">
          <ac:chgData name="用 共" userId="674416862f0b68f3" providerId="LiveId" clId="{E2DDEEAE-6B50-45F9-8B4A-198B56BA5C69}" dt="2022-11-03T20:51:06.023" v="4657" actId="122"/>
          <ac:spMkLst>
            <pc:docMk/>
            <pc:sldMk cId="3346647855" sldId="547"/>
            <ac:spMk id="9" creationId="{DFBBCA62-CC59-1F9A-0E2A-94D980598710}"/>
          </ac:spMkLst>
        </pc:spChg>
        <pc:spChg chg="add mod">
          <ac:chgData name="用 共" userId="674416862f0b68f3" providerId="LiveId" clId="{E2DDEEAE-6B50-45F9-8B4A-198B56BA5C69}" dt="2022-11-03T20:51:19.914" v="4662" actId="1076"/>
          <ac:spMkLst>
            <pc:docMk/>
            <pc:sldMk cId="3346647855" sldId="547"/>
            <ac:spMk id="10" creationId="{0DB492F6-80CA-9628-568C-D2D7802DA164}"/>
          </ac:spMkLst>
        </pc:spChg>
        <pc:spChg chg="add mod">
          <ac:chgData name="用 共" userId="674416862f0b68f3" providerId="LiveId" clId="{E2DDEEAE-6B50-45F9-8B4A-198B56BA5C69}" dt="2022-11-03T20:51:35.636" v="4666" actId="1076"/>
          <ac:spMkLst>
            <pc:docMk/>
            <pc:sldMk cId="3346647855" sldId="547"/>
            <ac:spMk id="11" creationId="{A7FBDA9B-C57A-F587-B582-33DDD1D85F40}"/>
          </ac:spMkLst>
        </pc:spChg>
      </pc:sldChg>
      <pc:sldChg chg="addSp modSp add mod">
        <pc:chgData name="用 共" userId="674416862f0b68f3" providerId="LiveId" clId="{E2DDEEAE-6B50-45F9-8B4A-198B56BA5C69}" dt="2022-11-03T20:56:33.357" v="5015" actId="14100"/>
        <pc:sldMkLst>
          <pc:docMk/>
          <pc:sldMk cId="3305264205" sldId="548"/>
        </pc:sldMkLst>
        <pc:spChg chg="add mod">
          <ac:chgData name="用 共" userId="674416862f0b68f3" providerId="LiveId" clId="{E2DDEEAE-6B50-45F9-8B4A-198B56BA5C69}" dt="2022-11-03T20:52:54.678" v="4725" actId="1076"/>
          <ac:spMkLst>
            <pc:docMk/>
            <pc:sldMk cId="3305264205" sldId="548"/>
            <ac:spMk id="4" creationId="{1FFFD56C-C687-11AE-5ED7-BEA5AD4E6FC0}"/>
          </ac:spMkLst>
        </pc:spChg>
        <pc:spChg chg="add mod">
          <ac:chgData name="用 共" userId="674416862f0b68f3" providerId="LiveId" clId="{E2DDEEAE-6B50-45F9-8B4A-198B56BA5C69}" dt="2022-11-03T20:53:32.811" v="4778" actId="20577"/>
          <ac:spMkLst>
            <pc:docMk/>
            <pc:sldMk cId="3305264205" sldId="548"/>
            <ac:spMk id="6" creationId="{75DF9259-35F1-6381-7D41-B8C0F67CAA9A}"/>
          </ac:spMkLst>
        </pc:spChg>
        <pc:spChg chg="add mod">
          <ac:chgData name="用 共" userId="674416862f0b68f3" providerId="LiveId" clId="{E2DDEEAE-6B50-45F9-8B4A-198B56BA5C69}" dt="2022-11-03T20:53:56.937" v="4794" actId="20577"/>
          <ac:spMkLst>
            <pc:docMk/>
            <pc:sldMk cId="3305264205" sldId="548"/>
            <ac:spMk id="7" creationId="{F4D1A2B6-8DB8-4687-6DFB-808C8F5B4244}"/>
          </ac:spMkLst>
        </pc:spChg>
        <pc:spChg chg="add mod">
          <ac:chgData name="用 共" userId="674416862f0b68f3" providerId="LiveId" clId="{E2DDEEAE-6B50-45F9-8B4A-198B56BA5C69}" dt="2022-11-03T20:55:00.225" v="4883" actId="14100"/>
          <ac:spMkLst>
            <pc:docMk/>
            <pc:sldMk cId="3305264205" sldId="548"/>
            <ac:spMk id="8" creationId="{5A8AB2D0-2B96-81BC-55CB-179788949E0E}"/>
          </ac:spMkLst>
        </pc:spChg>
        <pc:spChg chg="add mod">
          <ac:chgData name="用 共" userId="674416862f0b68f3" providerId="LiveId" clId="{E2DDEEAE-6B50-45F9-8B4A-198B56BA5C69}" dt="2022-11-03T20:55:12.958" v="4902" actId="1076"/>
          <ac:spMkLst>
            <pc:docMk/>
            <pc:sldMk cId="3305264205" sldId="548"/>
            <ac:spMk id="12" creationId="{D3521336-2B05-B881-1CAB-5B7BD3DF4374}"/>
          </ac:spMkLst>
        </pc:spChg>
        <pc:spChg chg="add mod">
          <ac:chgData name="用 共" userId="674416862f0b68f3" providerId="LiveId" clId="{E2DDEEAE-6B50-45F9-8B4A-198B56BA5C69}" dt="2022-11-03T20:55:15.534" v="4903" actId="571"/>
          <ac:spMkLst>
            <pc:docMk/>
            <pc:sldMk cId="3305264205" sldId="548"/>
            <ac:spMk id="13" creationId="{DDBC9B38-8161-FA4F-E899-5DBCDEB76EE7}"/>
          </ac:spMkLst>
        </pc:spChg>
        <pc:spChg chg="add mod">
          <ac:chgData name="用 共" userId="674416862f0b68f3" providerId="LiveId" clId="{E2DDEEAE-6B50-45F9-8B4A-198B56BA5C69}" dt="2022-11-03T20:55:28.542" v="4932" actId="1076"/>
          <ac:spMkLst>
            <pc:docMk/>
            <pc:sldMk cId="3305264205" sldId="548"/>
            <ac:spMk id="14" creationId="{1D702165-BCA1-EE7B-6E56-69CD1B24D476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5" creationId="{6EE7DE21-DEFD-1A16-6BCF-8D2BF594074D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6" creationId="{2F602B33-CA67-D957-CD9A-49853CFD2F41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7" creationId="{64A9D011-F403-52BA-4368-7B7E0EFD296D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8" creationId="{88D0D343-2E4C-7FCD-F082-CA92FC74FC7D}"/>
          </ac:spMkLst>
        </pc:spChg>
        <pc:spChg chg="add mod">
          <ac:chgData name="用 共" userId="674416862f0b68f3" providerId="LiveId" clId="{E2DDEEAE-6B50-45F9-8B4A-198B56BA5C69}" dt="2022-11-03T20:55:59.863" v="4974" actId="1076"/>
          <ac:spMkLst>
            <pc:docMk/>
            <pc:sldMk cId="3305264205" sldId="548"/>
            <ac:spMk id="19" creationId="{9B4A5602-B33D-4D5F-13F4-541A8F046A40}"/>
          </ac:spMkLst>
        </pc:spChg>
        <pc:spChg chg="add mod">
          <ac:chgData name="用 共" userId="674416862f0b68f3" providerId="LiveId" clId="{E2DDEEAE-6B50-45F9-8B4A-198B56BA5C69}" dt="2022-11-03T20:56:05.977" v="4983" actId="14100"/>
          <ac:spMkLst>
            <pc:docMk/>
            <pc:sldMk cId="3305264205" sldId="548"/>
            <ac:spMk id="20" creationId="{C41819A6-7DFB-B6AE-CF31-17E9A67A862E}"/>
          </ac:spMkLst>
        </pc:spChg>
        <pc:spChg chg="add mod">
          <ac:chgData name="用 共" userId="674416862f0b68f3" providerId="LiveId" clId="{E2DDEEAE-6B50-45F9-8B4A-198B56BA5C69}" dt="2022-11-03T20:56:11.787" v="4986" actId="14100"/>
          <ac:spMkLst>
            <pc:docMk/>
            <pc:sldMk cId="3305264205" sldId="548"/>
            <ac:spMk id="21" creationId="{B0167CB7-3767-6118-7CBB-044BAC9D0D32}"/>
          </ac:spMkLst>
        </pc:spChg>
        <pc:spChg chg="add mod">
          <ac:chgData name="用 共" userId="674416862f0b68f3" providerId="LiveId" clId="{E2DDEEAE-6B50-45F9-8B4A-198B56BA5C69}" dt="2022-11-03T20:56:23.753" v="5004" actId="1076"/>
          <ac:spMkLst>
            <pc:docMk/>
            <pc:sldMk cId="3305264205" sldId="548"/>
            <ac:spMk id="22" creationId="{14F8ED73-87FA-ADC7-C117-E1FA145A3C05}"/>
          </ac:spMkLst>
        </pc:spChg>
        <pc:spChg chg="add mod">
          <ac:chgData name="用 共" userId="674416862f0b68f3" providerId="LiveId" clId="{E2DDEEAE-6B50-45F9-8B4A-198B56BA5C69}" dt="2022-11-03T20:56:33.357" v="5015" actId="14100"/>
          <ac:spMkLst>
            <pc:docMk/>
            <pc:sldMk cId="3305264205" sldId="548"/>
            <ac:spMk id="23" creationId="{75C12723-C27B-3732-B50E-C278FA4D1196}"/>
          </ac:spMkLst>
        </pc:spChg>
      </pc:sldChg>
      <pc:sldMasterChg chg="modTransition modSldLayout">
        <pc:chgData name="用 共" userId="674416862f0b68f3" providerId="LiveId" clId="{E2DDEEAE-6B50-45F9-8B4A-198B56BA5C69}" dt="2022-11-03T15:48:42.988" v="11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975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503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726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677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148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1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988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020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0724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95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209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08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520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784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180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6254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1042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2254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072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451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452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83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284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529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559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717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716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283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8630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932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8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7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8616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55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1pPr>
            <a:lvl2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2pPr>
            <a:lvl3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3pPr>
            <a:lvl4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4pPr>
            <a:lvl5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2022/11/3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006F96B7-74E2-8C46-FE63-47154C16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4001" y="3540985"/>
            <a:ext cx="3430733" cy="343073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494F863-AACA-B228-6F91-C8FA66F6FB06}"/>
              </a:ext>
            </a:extLst>
          </p:cNvPr>
          <p:cNvSpPr/>
          <p:nvPr/>
        </p:nvSpPr>
        <p:spPr>
          <a:xfrm>
            <a:off x="2800670" y="1939636"/>
            <a:ext cx="6590661" cy="2978728"/>
          </a:xfrm>
          <a:prstGeom prst="roundRect">
            <a:avLst>
              <a:gd name="adj" fmla="val 9970"/>
            </a:avLst>
          </a:prstGeom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1D718E-D5F1-4344-9FF3-F426B650A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241" y="3662364"/>
            <a:ext cx="1144310" cy="11443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0B0C23-AB70-B2E6-7305-505D7412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4764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迴圈練習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11C8D1-7028-173D-F95F-DEE8B0309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443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1104</a:t>
            </a:r>
            <a:r>
              <a:rPr lang="zh-TW" altLang="en-US" sz="3200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資訊社</a:t>
            </a:r>
          </a:p>
        </p:txBody>
      </p:sp>
      <p:pic>
        <p:nvPicPr>
          <p:cNvPr id="2052" name="Picture 4" descr="C++ - 维基百科，自由的百科全书">
            <a:extLst>
              <a:ext uri="{FF2B5EF4-FFF2-40B4-BE49-F238E27FC236}">
                <a16:creationId xmlns:a16="http://schemas.microsoft.com/office/drawing/2014/main" id="{3BEE9FC7-0FE7-7E0F-5FDF-89F00055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90" y="600961"/>
            <a:ext cx="2446200" cy="2749826"/>
          </a:xfrm>
          <a:prstGeom prst="rect">
            <a:avLst/>
          </a:prstGeom>
          <a:noFill/>
          <a:effectLst>
            <a:outerShdw blurRad="812800" sx="105000" sy="105000" algn="ctr" rotWithShape="0">
              <a:prstClr val="black">
                <a:alpha val="1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24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3329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04126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5863267" y="499190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33FC273-D71A-D02E-D21B-97E2F019B5A8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4406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3724275" y="4991907"/>
            <a:ext cx="1065882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D54113C-F95E-7F86-64EF-1E9823DA7ECF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CC8133A-6B71-56EF-5118-6D62D231327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9844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984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52770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5863267" y="499190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33FC273-D71A-D02E-D21B-97E2F019B5A8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5012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3724275" y="4991907"/>
            <a:ext cx="1065882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D54113C-F95E-7F86-64EF-1E9823DA7ECF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CC8133A-6B71-56EF-5118-6D62D231327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6438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558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58572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F4AED26-38EC-303D-3CE8-4FFA00C82520}"/>
              </a:ext>
            </a:extLst>
          </p:cNvPr>
          <p:cNvSpPr/>
          <p:nvPr/>
        </p:nvSpPr>
        <p:spPr>
          <a:xfrm>
            <a:off x="-2881858" y="-628650"/>
            <a:ext cx="17955718" cy="8115300"/>
          </a:xfrm>
          <a:prstGeom prst="roundRect">
            <a:avLst>
              <a:gd name="adj" fmla="val 9970"/>
            </a:avLst>
          </a:prstGeom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04A02F9-9CB4-AB0B-3102-0144EC04144F}"/>
              </a:ext>
            </a:extLst>
          </p:cNvPr>
          <p:cNvSpPr/>
          <p:nvPr/>
        </p:nvSpPr>
        <p:spPr>
          <a:xfrm>
            <a:off x="-2881859" y="-628650"/>
            <a:ext cx="17955718" cy="8115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43088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C++</a:t>
            </a:r>
            <a:r>
              <a:rPr lang="zh-TW" altLang="en-US" dirty="0"/>
              <a:t>中的迴圈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3600" dirty="0"/>
              <a:t>在</a:t>
            </a:r>
            <a:r>
              <a:rPr lang="en-US" altLang="zh-TW" sz="3600" dirty="0"/>
              <a:t>C++</a:t>
            </a:r>
            <a:r>
              <a:rPr lang="zh-TW" altLang="en-US" sz="3600" dirty="0"/>
              <a:t>中，迴圈有</a:t>
            </a:r>
            <a:r>
              <a:rPr lang="en-US" altLang="zh-TW" sz="3600" dirty="0">
                <a:solidFill>
                  <a:srgbClr val="E0A000"/>
                </a:solidFill>
              </a:rPr>
              <a:t>3</a:t>
            </a:r>
            <a:r>
              <a:rPr lang="zh-TW" altLang="en-US" sz="3600" dirty="0">
                <a:solidFill>
                  <a:srgbClr val="E0A000"/>
                </a:solidFill>
              </a:rPr>
              <a:t>種</a:t>
            </a:r>
            <a:r>
              <a:rPr lang="zh-TW" altLang="en-US" sz="3600" dirty="0"/>
              <a:t>：</a:t>
            </a:r>
            <a:endParaRPr lang="en-US" altLang="zh-TW" sz="3600" dirty="0"/>
          </a:p>
          <a:p>
            <a:pPr>
              <a:lnSpc>
                <a:spcPct val="100000"/>
              </a:lnSpc>
            </a:pPr>
            <a:r>
              <a:rPr lang="en-US" altLang="zh-TW" sz="3600" b="1" dirty="0">
                <a:solidFill>
                  <a:srgbClr val="0000A1"/>
                </a:solidFill>
              </a:rPr>
              <a:t>while </a:t>
            </a:r>
            <a:r>
              <a:rPr lang="zh-TW" altLang="en-US" sz="3600" dirty="0"/>
              <a:t>迴圈 </a:t>
            </a:r>
            <a:r>
              <a:rPr lang="en-US" altLang="zh-TW" sz="3600" dirty="0"/>
              <a:t>(</a:t>
            </a:r>
            <a:r>
              <a:rPr lang="en-US" altLang="zh-TW" sz="3600" b="1" dirty="0">
                <a:solidFill>
                  <a:srgbClr val="0000A1"/>
                </a:solidFill>
              </a:rPr>
              <a:t>while</a:t>
            </a:r>
            <a:r>
              <a:rPr lang="en-US" altLang="zh-TW" sz="3600" dirty="0"/>
              <a:t> loop)</a:t>
            </a:r>
          </a:p>
          <a:p>
            <a:pPr>
              <a:lnSpc>
                <a:spcPct val="100000"/>
              </a:lnSpc>
            </a:pPr>
            <a:r>
              <a:rPr lang="en-US" altLang="zh-TW" sz="3600" b="1" dirty="0">
                <a:solidFill>
                  <a:srgbClr val="0000A1"/>
                </a:solidFill>
              </a:rPr>
              <a:t>do-while </a:t>
            </a:r>
            <a:r>
              <a:rPr lang="zh-TW" altLang="en-US" sz="3600" dirty="0"/>
              <a:t>迴圈 </a:t>
            </a:r>
            <a:r>
              <a:rPr lang="en-US" altLang="zh-TW" sz="3600" dirty="0"/>
              <a:t>(</a:t>
            </a:r>
            <a:r>
              <a:rPr lang="en-US" altLang="zh-TW" sz="3600" b="1" dirty="0">
                <a:solidFill>
                  <a:srgbClr val="0000A1"/>
                </a:solidFill>
              </a:rPr>
              <a:t>do-while</a:t>
            </a:r>
            <a:r>
              <a:rPr lang="en-US" altLang="zh-TW" sz="3600" dirty="0"/>
              <a:t> loop)</a:t>
            </a:r>
          </a:p>
          <a:p>
            <a:pPr>
              <a:lnSpc>
                <a:spcPct val="100000"/>
              </a:lnSpc>
            </a:pPr>
            <a:r>
              <a:rPr lang="en-US" altLang="zh-TW" sz="3600" b="1" dirty="0">
                <a:solidFill>
                  <a:srgbClr val="0000A1"/>
                </a:solidFill>
              </a:rPr>
              <a:t>for </a:t>
            </a:r>
            <a:r>
              <a:rPr lang="zh-TW" altLang="en-US" sz="3600" dirty="0"/>
              <a:t>迴圈 </a:t>
            </a:r>
            <a:r>
              <a:rPr lang="en-US" altLang="zh-TW" sz="3600" dirty="0"/>
              <a:t>(</a:t>
            </a:r>
            <a:r>
              <a:rPr lang="en-US" altLang="zh-TW" sz="3600" b="1" dirty="0">
                <a:solidFill>
                  <a:srgbClr val="0000A1"/>
                </a:solidFill>
              </a:rPr>
              <a:t>for</a:t>
            </a:r>
            <a:r>
              <a:rPr lang="en-US" altLang="zh-TW" sz="3600" dirty="0"/>
              <a:t> loop)</a:t>
            </a:r>
            <a:endParaRPr lang="zh-TW" altLang="en-US" sz="3600" dirty="0"/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DF3CD7AB-DDCE-9C08-DB66-232D8FAF4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73859" y="6858000"/>
            <a:ext cx="3430733" cy="343073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Picture 4" descr="C++ - 维基百科，自由的百科全书">
            <a:extLst>
              <a:ext uri="{FF2B5EF4-FFF2-40B4-BE49-F238E27FC236}">
                <a16:creationId xmlns:a16="http://schemas.microsoft.com/office/drawing/2014/main" id="{15E46EBA-19CE-9C08-3448-FB7766C36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8059" y="-3324955"/>
            <a:ext cx="2446200" cy="2749826"/>
          </a:xfrm>
          <a:prstGeom prst="rect">
            <a:avLst/>
          </a:prstGeom>
          <a:noFill/>
          <a:effectLst>
            <a:outerShdw blurRad="812800" sx="105000" sy="105000" algn="ctr" rotWithShape="0">
              <a:prstClr val="black">
                <a:alpha val="1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97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5863267" y="499190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33FC273-D71A-D02E-D21B-97E2F019B5A8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4115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3724275" y="4991907"/>
            <a:ext cx="1065882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D54113C-F95E-7F86-64EF-1E9823DA7ECF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CC8133A-6B71-56EF-5118-6D62D231327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1311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5211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3054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5863267" y="499190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33FC273-D71A-D02E-D21B-97E2F019B5A8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499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3724275" y="4991907"/>
            <a:ext cx="1065882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D54113C-F95E-7F86-64EF-1E9823DA7ECF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CC8133A-6B71-56EF-5118-6D62D231327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3887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3857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5138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D083DED-9616-2631-AFD2-6C6FA1D51A11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</p:spTree>
    <p:extLst>
      <p:ext uri="{BB962C8B-B14F-4D97-AF65-F5344CB8AC3E}">
        <p14:creationId xmlns:p14="http://schemas.microsoft.com/office/powerpoint/2010/main" val="1931825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DC485C8-6C23-0C63-9104-9ACB8C2FB7A4}"/>
              </a:ext>
            </a:extLst>
          </p:cNvPr>
          <p:cNvSpPr/>
          <p:nvPr/>
        </p:nvSpPr>
        <p:spPr>
          <a:xfrm>
            <a:off x="-1943101" y="476005"/>
            <a:ext cx="72961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677501-DDF5-88B5-B75A-C335E60B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重複輸入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DD688D-74AF-78BC-C49C-4E04EED2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kumimoji="0" lang="en-US" altLang="zh-TW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cs typeface="Consolas" panose="020B0609020204030204" pitchFamily="49" charset="0"/>
              </a:rPr>
              <a:t>cin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onsolas" panose="020B0609020204030204" pitchFamily="49" charset="0"/>
              </a:rPr>
              <a:t> 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onsolas" panose="020B0609020204030204" pitchFamily="49" charset="0"/>
              </a:rPr>
              <a:t>&gt;&gt;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onsolas" panose="020B0609020204030204" pitchFamily="49" charset="0"/>
              </a:rPr>
              <a:t> </a:t>
            </a:r>
            <a:r>
              <a:rPr kumimoji="0" lang="zh-TW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onsolas" panose="020B0609020204030204" pitchFamily="49" charset="0"/>
              </a:rPr>
              <a:t>變數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kumimoji="0" lang="zh-TW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kumimoji="0" lang="zh-TW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onsolas" panose="020B0609020204030204" pitchFamily="49" charset="0"/>
              </a:rPr>
              <a:t>程式區塊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9185DC29-F1A1-C37C-CE73-5E1AFB904C82}"/>
              </a:ext>
            </a:extLst>
          </p:cNvPr>
          <p:cNvSpPr/>
          <p:nvPr/>
        </p:nvSpPr>
        <p:spPr>
          <a:xfrm>
            <a:off x="7543800" y="2314242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輸入變數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B05E7D-DD04-5954-4FC5-64F990BF2103}"/>
              </a:ext>
            </a:extLst>
          </p:cNvPr>
          <p:cNvSpPr/>
          <p:nvPr/>
        </p:nvSpPr>
        <p:spPr>
          <a:xfrm>
            <a:off x="7489658" y="943937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751224-6D44-D303-D2F8-64B1B126CD93}"/>
              </a:ext>
            </a:extLst>
          </p:cNvPr>
          <p:cNvSpPr/>
          <p:nvPr/>
        </p:nvSpPr>
        <p:spPr>
          <a:xfrm>
            <a:off x="7489658" y="3865021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A03322-5F80-2918-3902-38859CB9F220}"/>
              </a:ext>
            </a:extLst>
          </p:cNvPr>
          <p:cNvSpPr/>
          <p:nvPr/>
        </p:nvSpPr>
        <p:spPr>
          <a:xfrm>
            <a:off x="7489658" y="5235326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CA7316F-9F12-4ED1-F266-FBA54CB9205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728911" y="276726"/>
            <a:ext cx="0" cy="667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F3F1A6D-E758-ACA4-FE6D-523E22CB7A2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728911" y="1894431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793407F-14B7-86B4-760C-285658B340AA}"/>
              </a:ext>
            </a:extLst>
          </p:cNvPr>
          <p:cNvCxnSpPr>
            <a:cxnSpLocks/>
          </p:cNvCxnSpPr>
          <p:nvPr/>
        </p:nvCxnSpPr>
        <p:spPr>
          <a:xfrm>
            <a:off x="8710864" y="3429000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EC0CC21-BF3D-09CF-7E72-B281B1BD35F0}"/>
              </a:ext>
            </a:extLst>
          </p:cNvPr>
          <p:cNvCxnSpPr>
            <a:cxnSpLocks/>
          </p:cNvCxnSpPr>
          <p:nvPr/>
        </p:nvCxnSpPr>
        <p:spPr>
          <a:xfrm>
            <a:off x="8710864" y="6185820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77CA2938-D603-A237-744B-998381A37BDE}"/>
              </a:ext>
            </a:extLst>
          </p:cNvPr>
          <p:cNvCxnSpPr>
            <a:stCxn id="5" idx="3"/>
            <a:endCxn id="8" idx="3"/>
          </p:cNvCxnSpPr>
          <p:nvPr/>
        </p:nvCxnSpPr>
        <p:spPr>
          <a:xfrm>
            <a:off x="9914021" y="2879726"/>
            <a:ext cx="54142" cy="2830847"/>
          </a:xfrm>
          <a:prstGeom prst="bentConnector3">
            <a:avLst>
              <a:gd name="adj1" fmla="val 103333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62D3B7F4-B344-A078-BEC5-BA764C724EA7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10800000" flipH="1">
            <a:off x="7489658" y="2879726"/>
            <a:ext cx="54142" cy="1460542"/>
          </a:xfrm>
          <a:prstGeom prst="bentConnector3">
            <a:avLst>
              <a:gd name="adj1" fmla="val -84444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21A3ADD-9B64-9AFA-C262-1E47845D4757}"/>
              </a:ext>
            </a:extLst>
          </p:cNvPr>
          <p:cNvSpPr txBox="1"/>
          <p:nvPr/>
        </p:nvSpPr>
        <p:spPr>
          <a:xfrm>
            <a:off x="8768016" y="3397443"/>
            <a:ext cx="1226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輸入成功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3D90245-DAEC-7FA9-6E4F-3EC3DB64A991}"/>
              </a:ext>
            </a:extLst>
          </p:cNvPr>
          <p:cNvSpPr txBox="1"/>
          <p:nvPr/>
        </p:nvSpPr>
        <p:spPr>
          <a:xfrm>
            <a:off x="9851858" y="2425368"/>
            <a:ext cx="2162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輸入失敗 或 </a:t>
            </a:r>
            <a:r>
              <a:rPr lang="en-US" altLang="zh-TW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EOF</a:t>
            </a:r>
            <a:endParaRPr lang="zh-TW" altLang="en-US" sz="2000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590BBC2-3BAD-FAE2-075D-1721C807FC34}"/>
              </a:ext>
            </a:extLst>
          </p:cNvPr>
          <p:cNvSpPr/>
          <p:nvPr/>
        </p:nvSpPr>
        <p:spPr>
          <a:xfrm>
            <a:off x="931068" y="4001294"/>
            <a:ext cx="3307557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EOF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(End of File)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檔案結尾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A983A60-CDCA-1CF3-C86E-DA55B34991AE}"/>
              </a:ext>
            </a:extLst>
          </p:cNvPr>
          <p:cNvSpPr/>
          <p:nvPr/>
        </p:nvSpPr>
        <p:spPr>
          <a:xfrm>
            <a:off x="931068" y="4583156"/>
            <a:ext cx="4386891" cy="1474744"/>
          </a:xfrm>
          <a:prstGeom prst="roundRect">
            <a:avLst>
              <a:gd name="adj" fmla="val 434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顧名思義，就是檔案的結尾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Windows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上可以利用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Ctrl-Z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輸入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Linux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上可以利用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Ctrl-D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輸入</a:t>
            </a:r>
          </a:p>
        </p:txBody>
      </p:sp>
    </p:spTree>
    <p:extLst>
      <p:ext uri="{BB962C8B-B14F-4D97-AF65-F5344CB8AC3E}">
        <p14:creationId xmlns:p14="http://schemas.microsoft.com/office/powerpoint/2010/main" val="1542173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319157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3200" kern="100" dirty="0">
              <a:effectLst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00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zh-TW" altLang="en-US" sz="36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程式區塊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3200" kern="100" dirty="0">
              <a:effectLst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  <a:cs typeface="Mangal" panose="02040503050203030202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546FDA-C417-5CD9-B167-680F4F7B1669}"/>
              </a:ext>
            </a:extLst>
          </p:cNvPr>
          <p:cNvSpPr txBox="1"/>
          <p:nvPr/>
        </p:nvSpPr>
        <p:spPr>
          <a:xfrm>
            <a:off x="4668754" y="2516013"/>
            <a:ext cx="7315200" cy="396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lang="en-US" altLang="zh-TW" sz="3200" kern="100" dirty="0">
              <a:solidFill>
                <a:prstClr val="black"/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當條件式不成立時，離開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while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迴圈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43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71056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do-while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71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3600" kern="0" dirty="0">
                <a:cs typeface="Consolas" panose="020B0609020204030204" pitchFamily="49" charset="0"/>
              </a:rPr>
              <a:t>與</a:t>
            </a:r>
            <a:r>
              <a:rPr lang="en-US" altLang="zh-TW" sz="3600" kern="0" dirty="0">
                <a:cs typeface="Consolas" panose="020B0609020204030204" pitchFamily="49" charset="0"/>
              </a:rPr>
              <a:t>while</a:t>
            </a:r>
            <a:r>
              <a:rPr lang="zh-TW" altLang="en-US" sz="3600" kern="0" dirty="0">
                <a:cs typeface="Consolas" panose="020B0609020204030204" pitchFamily="49" charset="0"/>
              </a:rPr>
              <a:t>迴圈類似，不過會先執行程式區塊再檢查條件式</a:t>
            </a:r>
            <a:endParaRPr lang="en-US" altLang="zh-TW" sz="3600" kern="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6D1D663-F05A-996F-BAB3-16140AEB3380}"/>
              </a:ext>
            </a:extLst>
          </p:cNvPr>
          <p:cNvSpPr txBox="1">
            <a:spLocks/>
          </p:cNvSpPr>
          <p:nvPr/>
        </p:nvSpPr>
        <p:spPr>
          <a:xfrm>
            <a:off x="516255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d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o</a:t>
            </a:r>
            <a:r>
              <a:rPr lang="en-US" altLang="zh-TW" sz="4000" kern="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	</a:t>
            </a:r>
            <a:r>
              <a:rPr lang="zh-TW" altLang="en-US" sz="4000" dirty="0"/>
              <a:t>程式區塊</a:t>
            </a:r>
            <a:r>
              <a:rPr lang="en-US" altLang="zh-TW" sz="40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}</a:t>
            </a: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 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while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);</a:t>
            </a:r>
            <a:endParaRPr lang="en-US" altLang="zh-TW" sz="4000" kern="0" dirty="0">
              <a:solidFill>
                <a:srgbClr val="FF0000"/>
              </a:solidFill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56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71056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do-while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71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3600" kern="0" dirty="0">
                <a:cs typeface="Consolas" panose="020B0609020204030204" pitchFamily="49" charset="0"/>
              </a:rPr>
              <a:t>與</a:t>
            </a:r>
            <a:r>
              <a:rPr lang="en-US" altLang="zh-TW" sz="3600" kern="0" dirty="0">
                <a:cs typeface="Consolas" panose="020B0609020204030204" pitchFamily="49" charset="0"/>
              </a:rPr>
              <a:t>while</a:t>
            </a:r>
            <a:r>
              <a:rPr lang="zh-TW" altLang="en-US" sz="3600" kern="0" dirty="0">
                <a:cs typeface="Consolas" panose="020B0609020204030204" pitchFamily="49" charset="0"/>
              </a:rPr>
              <a:t>迴圈類似，不過會先執行程式區塊再檢查條件式</a:t>
            </a:r>
            <a:endParaRPr lang="en-US" altLang="zh-TW" sz="3600" kern="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6D1D663-F05A-996F-BAB3-16140AEB3380}"/>
              </a:ext>
            </a:extLst>
          </p:cNvPr>
          <p:cNvSpPr txBox="1">
            <a:spLocks/>
          </p:cNvSpPr>
          <p:nvPr/>
        </p:nvSpPr>
        <p:spPr>
          <a:xfrm>
            <a:off x="516255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d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o</a:t>
            </a:r>
            <a:r>
              <a:rPr lang="en-US" altLang="zh-TW" sz="4000" kern="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	</a:t>
            </a:r>
            <a:r>
              <a:rPr lang="zh-TW" altLang="en-US" sz="4000" dirty="0"/>
              <a:t>程式區塊</a:t>
            </a:r>
            <a:r>
              <a:rPr lang="en-US" altLang="zh-TW" sz="40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}</a:t>
            </a: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 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while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cs typeface="Consolas" panose="020B0609020204030204" pitchFamily="49" charset="0"/>
              </a:rPr>
              <a:t>;</a:t>
            </a:r>
            <a:endParaRPr lang="en-US" altLang="zh-TW" sz="4000" kern="0" dirty="0">
              <a:solidFill>
                <a:srgbClr val="FF0000"/>
              </a:solidFill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F032C3E-FEC5-6FF4-7BB3-8AD699825719}"/>
              </a:ext>
            </a:extLst>
          </p:cNvPr>
          <p:cNvSpPr/>
          <p:nvPr/>
        </p:nvSpPr>
        <p:spPr>
          <a:xfrm>
            <a:off x="10532085" y="4001294"/>
            <a:ext cx="135511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要加 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 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9167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71056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do-while </a:t>
            </a:r>
            <a:r>
              <a:rPr lang="zh-TW" altLang="en-US" dirty="0"/>
              <a:t>迴圈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6D1D663-F05A-996F-BAB3-16140AEB338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d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o</a:t>
            </a:r>
            <a:r>
              <a:rPr lang="en-US" altLang="zh-TW" sz="4000" kern="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	</a:t>
            </a:r>
            <a:r>
              <a:rPr lang="zh-TW" altLang="en-US" sz="4000" dirty="0"/>
              <a:t>程式區塊</a:t>
            </a:r>
            <a:r>
              <a:rPr lang="en-US" altLang="zh-TW" sz="40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}</a:t>
            </a: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 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while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);</a:t>
            </a:r>
            <a:endParaRPr lang="en-US" altLang="zh-TW" sz="4000" kern="0" dirty="0">
              <a:solidFill>
                <a:srgbClr val="FF0000"/>
              </a:solidFill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95BB9FCF-72BA-896D-DCB8-BC6B6AE5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流程圖: 決策 9">
            <a:extLst>
              <a:ext uri="{FF2B5EF4-FFF2-40B4-BE49-F238E27FC236}">
                <a16:creationId xmlns:a16="http://schemas.microsoft.com/office/drawing/2014/main" id="{BD9D046A-451A-6C69-EBF0-19A8650F6684}"/>
              </a:ext>
            </a:extLst>
          </p:cNvPr>
          <p:cNvSpPr/>
          <p:nvPr/>
        </p:nvSpPr>
        <p:spPr>
          <a:xfrm>
            <a:off x="8192502" y="370226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條件式成立嗎？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D76C1D-E669-945C-9854-1E86A0E12557}"/>
              </a:ext>
            </a:extLst>
          </p:cNvPr>
          <p:cNvSpPr/>
          <p:nvPr/>
        </p:nvSpPr>
        <p:spPr>
          <a:xfrm>
            <a:off x="8156407" y="943937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do-while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6C831D-1728-07E8-1EAD-3AE74FCC5DA8}"/>
              </a:ext>
            </a:extLst>
          </p:cNvPr>
          <p:cNvSpPr/>
          <p:nvPr/>
        </p:nvSpPr>
        <p:spPr>
          <a:xfrm>
            <a:off x="8156407" y="2323099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292BA8-5905-23F8-3C36-5805FD007652}"/>
              </a:ext>
            </a:extLst>
          </p:cNvPr>
          <p:cNvSpPr/>
          <p:nvPr/>
        </p:nvSpPr>
        <p:spPr>
          <a:xfrm>
            <a:off x="8156407" y="5235326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do-while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F3CD53C-C242-ADCD-563C-793A801B8C1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395660" y="276726"/>
            <a:ext cx="0" cy="667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9DF8AAD-D1BF-2F42-A0C3-CC1009A7627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395660" y="1894431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E1AE51C-BF08-44A1-2DA6-0C823FF2BC8B}"/>
              </a:ext>
            </a:extLst>
          </p:cNvPr>
          <p:cNvCxnSpPr>
            <a:cxnSpLocks/>
          </p:cNvCxnSpPr>
          <p:nvPr/>
        </p:nvCxnSpPr>
        <p:spPr>
          <a:xfrm>
            <a:off x="9377613" y="3283327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758181-5CBB-692B-60B4-7AE59F3BD480}"/>
              </a:ext>
            </a:extLst>
          </p:cNvPr>
          <p:cNvCxnSpPr>
            <a:cxnSpLocks/>
          </p:cNvCxnSpPr>
          <p:nvPr/>
        </p:nvCxnSpPr>
        <p:spPr>
          <a:xfrm>
            <a:off x="9377613" y="6185820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9F7E791-9C10-6AFE-6052-5D9CA4C545A2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9877403" y="4953064"/>
            <a:ext cx="1442828" cy="72189"/>
          </a:xfrm>
          <a:prstGeom prst="bentConnector4">
            <a:avLst>
              <a:gd name="adj1" fmla="val -137"/>
              <a:gd name="adj2" fmla="val 41666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64710B6-3E35-40E4-F37C-0CB5A5B27161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>
            <a:off x="8156408" y="2798347"/>
            <a:ext cx="36095" cy="1469399"/>
          </a:xfrm>
          <a:prstGeom prst="bentConnector3">
            <a:avLst>
              <a:gd name="adj1" fmla="val 73332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DECEDB7-4D14-6FCD-D2CA-346E89E9C5F6}"/>
              </a:ext>
            </a:extLst>
          </p:cNvPr>
          <p:cNvSpPr txBox="1"/>
          <p:nvPr/>
        </p:nvSpPr>
        <p:spPr>
          <a:xfrm>
            <a:off x="10476009" y="3839076"/>
            <a:ext cx="1226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38A83AF-50AD-9BDF-1094-B49D0FFB91BC}"/>
              </a:ext>
            </a:extLst>
          </p:cNvPr>
          <p:cNvSpPr txBox="1"/>
          <p:nvPr/>
        </p:nvSpPr>
        <p:spPr>
          <a:xfrm>
            <a:off x="7943850" y="3748841"/>
            <a:ext cx="83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B0581D9-360F-3FE5-4656-2E8CFFF69B9C}"/>
              </a:ext>
            </a:extLst>
          </p:cNvPr>
          <p:cNvSpPr txBox="1"/>
          <p:nvPr/>
        </p:nvSpPr>
        <p:spPr>
          <a:xfrm>
            <a:off x="6211303" y="525295"/>
            <a:ext cx="19811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流程圖：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879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0" y="476005"/>
            <a:ext cx="558164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3200" kern="0" dirty="0">
                <a:solidFill>
                  <a:srgbClr val="000000"/>
                </a:solidFill>
                <a:cs typeface="Consolas" panose="020B0609020204030204" pitchFamily="49" charset="0"/>
              </a:rPr>
              <a:t>初始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;</a:t>
            </a:r>
            <a:r>
              <a:rPr lang="zh-TW" altLang="en-US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 </a:t>
            </a:r>
            <a:r>
              <a:rPr lang="zh-TW" altLang="en-US" sz="3200" kern="0" dirty="0">
                <a:solidFill>
                  <a:srgbClr val="000000"/>
                </a:solidFill>
                <a:cs typeface="Consolas" panose="020B0609020204030204" pitchFamily="49" charset="0"/>
              </a:rPr>
              <a:t>條件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; </a:t>
            </a:r>
            <a:r>
              <a:rPr lang="zh-TW" altLang="en-US" sz="3200" kern="0" dirty="0">
                <a:solidFill>
                  <a:srgbClr val="000000"/>
                </a:solidFill>
                <a:cs typeface="Consolas" panose="020B0609020204030204" pitchFamily="49" charset="0"/>
              </a:rPr>
              <a:t>更新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){</a:t>
            </a:r>
            <a:endParaRPr lang="zh-TW" altLang="zh-TW" sz="3200" kern="100" dirty="0">
              <a:effectLst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    </a:t>
            </a:r>
            <a:r>
              <a:rPr lang="zh-TW" altLang="en-US" sz="3200" kern="0" dirty="0">
                <a:solidFill>
                  <a:srgbClr val="000000"/>
                </a:solidFill>
                <a:cs typeface="Consolas" panose="020B0609020204030204" pitchFamily="49" charset="0"/>
              </a:rPr>
              <a:t>程式區塊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;</a:t>
            </a:r>
            <a:endParaRPr lang="zh-TW" altLang="zh-TW" sz="3200" kern="100" dirty="0">
              <a:effectLst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3200" kern="0" dirty="0">
              <a:solidFill>
                <a:srgbClr val="FF0000"/>
              </a:solidFill>
              <a:effectLst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kern="0" dirty="0">
                <a:effectLst/>
                <a:cs typeface="Consolas" panose="020B0609020204030204" pitchFamily="49" charset="0"/>
              </a:rPr>
              <a:t>初始：只會執行一次的程式</a:t>
            </a:r>
            <a:endParaRPr lang="en-US" altLang="zh-TW" sz="3200" kern="0" dirty="0">
              <a:effectLst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kern="0" dirty="0">
                <a:cs typeface="Consolas" panose="020B0609020204030204" pitchFamily="49" charset="0"/>
              </a:rPr>
              <a:t>條件：繼續執行迴圈的判斷依據</a:t>
            </a:r>
            <a:endParaRPr lang="en-US" altLang="zh-TW" sz="3200" kern="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kern="0" dirty="0">
                <a:effectLst/>
                <a:cs typeface="Consolas" panose="020B0609020204030204" pitchFamily="49" charset="0"/>
              </a:rPr>
              <a:t>更新：執行完程式區塊後執行的程式</a:t>
            </a:r>
            <a:endParaRPr lang="en-US" altLang="zh-TW" sz="3200" kern="0" dirty="0">
              <a:effectLst/>
              <a:cs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EBF4FF-349D-77F3-18F9-C62F87187377}"/>
              </a:ext>
            </a:extLst>
          </p:cNvPr>
          <p:cNvSpPr txBox="1"/>
          <p:nvPr/>
        </p:nvSpPr>
        <p:spPr>
          <a:xfrm>
            <a:off x="6391277" y="527749"/>
            <a:ext cx="19811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流程圖：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E4030BF6-1BC9-0640-E949-E3D0951640DD}"/>
              </a:ext>
            </a:extLst>
          </p:cNvPr>
          <p:cNvSpPr/>
          <p:nvPr/>
        </p:nvSpPr>
        <p:spPr>
          <a:xfrm>
            <a:off x="8372476" y="2395377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750C52-D9EB-6C7C-A9FA-77DB997863A0}"/>
              </a:ext>
            </a:extLst>
          </p:cNvPr>
          <p:cNvSpPr/>
          <p:nvPr/>
        </p:nvSpPr>
        <p:spPr>
          <a:xfrm>
            <a:off x="8670759" y="527749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23EC825-F56C-7087-007D-5EDCC26C6AB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557586" y="6327789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23E9E17-4842-E8C4-F3F0-55A7B4FA857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557586" y="194344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4484679A-D802-FF81-D1E7-06FEF72259A3}"/>
              </a:ext>
            </a:extLst>
          </p:cNvPr>
          <p:cNvCxnSpPr>
            <a:cxnSpLocks/>
            <a:stCxn id="7" idx="3"/>
            <a:endCxn id="28" idx="3"/>
          </p:cNvCxnSpPr>
          <p:nvPr/>
        </p:nvCxnSpPr>
        <p:spPr>
          <a:xfrm flipH="1">
            <a:off x="10444413" y="2960861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4B6F0628-7BFA-9FA7-52F2-9E5F864C6D25}"/>
              </a:ext>
            </a:extLst>
          </p:cNvPr>
          <p:cNvCxnSpPr>
            <a:cxnSpLocks/>
            <a:stCxn id="27" idx="1"/>
            <a:endCxn id="7" idx="1"/>
          </p:cNvCxnSpPr>
          <p:nvPr/>
        </p:nvCxnSpPr>
        <p:spPr>
          <a:xfrm rot="10800000">
            <a:off x="8372477" y="2960862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9BFF49-400D-7A11-0792-A31968007982}"/>
              </a:ext>
            </a:extLst>
          </p:cNvPr>
          <p:cNvSpPr txBox="1"/>
          <p:nvPr/>
        </p:nvSpPr>
        <p:spPr>
          <a:xfrm>
            <a:off x="8723147" y="3425467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38F388-7173-CE86-DABA-509D35B64DC5}"/>
              </a:ext>
            </a:extLst>
          </p:cNvPr>
          <p:cNvSpPr txBox="1"/>
          <p:nvPr/>
        </p:nvSpPr>
        <p:spPr>
          <a:xfrm>
            <a:off x="10510592" y="2493283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56D236D-70FA-9921-7920-B0A9A63D8188}"/>
              </a:ext>
            </a:extLst>
          </p:cNvPr>
          <p:cNvSpPr/>
          <p:nvPr/>
        </p:nvSpPr>
        <p:spPr>
          <a:xfrm>
            <a:off x="8670759" y="14615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0A505C-AF08-82D3-56DB-BC7C80032D79}"/>
              </a:ext>
            </a:extLst>
          </p:cNvPr>
          <p:cNvSpPr/>
          <p:nvPr/>
        </p:nvSpPr>
        <p:spPr>
          <a:xfrm>
            <a:off x="8670759" y="47593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D5213B-5968-4ADC-378F-036906DA783F}"/>
              </a:ext>
            </a:extLst>
          </p:cNvPr>
          <p:cNvSpPr/>
          <p:nvPr/>
        </p:nvSpPr>
        <p:spPr>
          <a:xfrm>
            <a:off x="8670759" y="5693207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CB6C7F5-ECD4-08EA-6677-20D146858956}"/>
              </a:ext>
            </a:extLst>
          </p:cNvPr>
          <p:cNvSpPr/>
          <p:nvPr/>
        </p:nvSpPr>
        <p:spPr>
          <a:xfrm>
            <a:off x="8670759" y="3825577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5FCDD6D-2ED5-D5FD-6DF5-2FF043E1EB3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9557586" y="1162331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CDAD495-CF36-C38D-511E-0BD1C747630F}"/>
              </a:ext>
            </a:extLst>
          </p:cNvPr>
          <p:cNvCxnSpPr>
            <a:cxnSpLocks/>
          </p:cNvCxnSpPr>
          <p:nvPr/>
        </p:nvCxnSpPr>
        <p:spPr>
          <a:xfrm>
            <a:off x="9557586" y="20961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54BADBA-D2E6-0871-B113-E377D63EAEE3}"/>
              </a:ext>
            </a:extLst>
          </p:cNvPr>
          <p:cNvCxnSpPr>
            <a:cxnSpLocks/>
          </p:cNvCxnSpPr>
          <p:nvPr/>
        </p:nvCxnSpPr>
        <p:spPr>
          <a:xfrm>
            <a:off x="9557586" y="35263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1DBD4DB-7A05-7906-329A-668FA9AA36AA}"/>
              </a:ext>
            </a:extLst>
          </p:cNvPr>
          <p:cNvCxnSpPr>
            <a:cxnSpLocks/>
          </p:cNvCxnSpPr>
          <p:nvPr/>
        </p:nvCxnSpPr>
        <p:spPr>
          <a:xfrm>
            <a:off x="9557586" y="447731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011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2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5A65CB6-76D5-FFE6-75FF-340E459BCF0D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BF2BC948-7325-040C-B08C-02E4F4B7ECD4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AA6C81-8761-925F-15EB-CC2F244B1E3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92E111D-9CD3-E815-DF18-A5236FF3C21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8F802B5-2812-A690-D0B4-1991FE57D13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65008C3-164B-EA43-71BD-F66D0C686818}"/>
              </a:ext>
            </a:extLst>
          </p:cNvPr>
          <p:cNvCxnSpPr>
            <a:cxnSpLocks/>
            <a:stCxn id="6" idx="3"/>
            <a:endCxn id="17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9C3128B8-E49D-8183-D0B5-8C15DBDEE01A}"/>
              </a:ext>
            </a:extLst>
          </p:cNvPr>
          <p:cNvCxnSpPr>
            <a:cxnSpLocks/>
            <a:stCxn id="16" idx="1"/>
            <a:endCxn id="6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495D45-9822-DD95-A349-AAB17A52DE02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57B2AB-127B-A360-C57D-9CFCE6593285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A484D1-C0DC-B22D-2DC0-FB12A7EC401A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501CD1-C678-EB08-EC73-857EBF92CF00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0A33C2-0ED8-EAAF-1897-437F390989A0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48A149-0E07-1613-7E61-4293A8547C6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B3C7725-D8AF-F444-15C4-57C7BD3F87D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1E82D60-3F68-27F0-727E-68F6E63F7212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E33D704-60D4-E61D-C012-291870D02CD7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5E7C2D5-2694-1F70-EDDF-79DC25FAF49A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68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5A65CB6-76D5-FFE6-75FF-340E459BCF0D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3931260" y="3314700"/>
            <a:ext cx="216474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流程圖: 決策 5">
            <a:extLst>
              <a:ext uri="{FF2B5EF4-FFF2-40B4-BE49-F238E27FC236}">
                <a16:creationId xmlns:a16="http://schemas.microsoft.com/office/drawing/2014/main" id="{BF2BC948-7325-040C-B08C-02E4F4B7ECD4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AA6C81-8761-925F-15EB-CC2F244B1E3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92E111D-9CD3-E815-DF18-A5236FF3C21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8F802B5-2812-A690-D0B4-1991FE57D135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265008C3-164B-EA43-71BD-F66D0C686818}"/>
              </a:ext>
            </a:extLst>
          </p:cNvPr>
          <p:cNvCxnSpPr>
            <a:cxnSpLocks/>
            <a:stCxn id="6" idx="3"/>
            <a:endCxn id="17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9C3128B8-E49D-8183-D0B5-8C15DBDEE01A}"/>
              </a:ext>
            </a:extLst>
          </p:cNvPr>
          <p:cNvCxnSpPr>
            <a:cxnSpLocks/>
            <a:stCxn id="16" idx="1"/>
            <a:endCxn id="6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495D45-9822-DD95-A349-AAB17A52DE02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57B2AB-127B-A360-C57D-9CFCE6593285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AA484D1-C0DC-B22D-2DC0-FB12A7EC401A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4501CD1-C678-EB08-EC73-857EBF92CF00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0A33C2-0ED8-EAAF-1897-437F390989A0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48A149-0E07-1613-7E61-4293A8547C6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B3C7725-D8AF-F444-15C4-57C7BD3F87D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1E82D60-3F68-27F0-727E-68F6E63F7212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E33D704-60D4-E61D-C012-291870D02CD7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5E7C2D5-2694-1F70-EDDF-79DC25FAF49A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21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3931260" y="3314700"/>
            <a:ext cx="216474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97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167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76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319157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3200" kern="100" dirty="0">
              <a:effectLst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00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zh-TW" altLang="en-US" sz="36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程式區塊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3200" kern="100" dirty="0">
              <a:effectLst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  <a:cs typeface="Mangal" panose="02040503050203030202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546FDA-C417-5CD9-B167-680F4F7B1669}"/>
              </a:ext>
            </a:extLst>
          </p:cNvPr>
          <p:cNvSpPr txBox="1"/>
          <p:nvPr/>
        </p:nvSpPr>
        <p:spPr>
          <a:xfrm>
            <a:off x="5508458" y="525295"/>
            <a:ext cx="19811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流程圖：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3D3C7A30-94DE-2363-C784-1F7385554772}"/>
              </a:ext>
            </a:extLst>
          </p:cNvPr>
          <p:cNvSpPr/>
          <p:nvPr/>
        </p:nvSpPr>
        <p:spPr>
          <a:xfrm>
            <a:off x="7543800" y="2314242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75E915-DEA9-FE29-6D1D-1C6BB36DBFA9}"/>
              </a:ext>
            </a:extLst>
          </p:cNvPr>
          <p:cNvSpPr/>
          <p:nvPr/>
        </p:nvSpPr>
        <p:spPr>
          <a:xfrm>
            <a:off x="7489658" y="943937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95D445-6D4B-6711-F48F-70DF2E9DFB7E}"/>
              </a:ext>
            </a:extLst>
          </p:cNvPr>
          <p:cNvSpPr/>
          <p:nvPr/>
        </p:nvSpPr>
        <p:spPr>
          <a:xfrm>
            <a:off x="7489658" y="3865021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B0BAE8-17DC-40F7-DF84-2720BC35F384}"/>
              </a:ext>
            </a:extLst>
          </p:cNvPr>
          <p:cNvSpPr/>
          <p:nvPr/>
        </p:nvSpPr>
        <p:spPr>
          <a:xfrm>
            <a:off x="7489658" y="5235326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BDF8405-FBE0-86EF-22CB-E29D1A897AD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728911" y="276726"/>
            <a:ext cx="0" cy="667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9E564A5-0E54-6B60-2A42-0E2F9DBC4A0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728911" y="1894431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A685B1C-D495-E1FE-C1F7-F1D4EA971433}"/>
              </a:ext>
            </a:extLst>
          </p:cNvPr>
          <p:cNvCxnSpPr>
            <a:cxnSpLocks/>
          </p:cNvCxnSpPr>
          <p:nvPr/>
        </p:nvCxnSpPr>
        <p:spPr>
          <a:xfrm>
            <a:off x="8710864" y="3429000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7124E5D-9F24-63A1-63FC-D4205300F37F}"/>
              </a:ext>
            </a:extLst>
          </p:cNvPr>
          <p:cNvCxnSpPr>
            <a:cxnSpLocks/>
          </p:cNvCxnSpPr>
          <p:nvPr/>
        </p:nvCxnSpPr>
        <p:spPr>
          <a:xfrm>
            <a:off x="8710864" y="6185820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98E2E606-30DD-F07B-058E-6ADD1FB7B1E2}"/>
              </a:ext>
            </a:extLst>
          </p:cNvPr>
          <p:cNvCxnSpPr>
            <a:stCxn id="5" idx="3"/>
            <a:endCxn id="9" idx="3"/>
          </p:cNvCxnSpPr>
          <p:nvPr/>
        </p:nvCxnSpPr>
        <p:spPr>
          <a:xfrm>
            <a:off x="9914021" y="2879726"/>
            <a:ext cx="54142" cy="2830847"/>
          </a:xfrm>
          <a:prstGeom prst="bentConnector3">
            <a:avLst>
              <a:gd name="adj1" fmla="val 103333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E528D665-E338-21E1-19B3-BA9FDC019998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10800000" flipH="1">
            <a:off x="7489658" y="2879726"/>
            <a:ext cx="54142" cy="1460542"/>
          </a:xfrm>
          <a:prstGeom prst="bentConnector3">
            <a:avLst>
              <a:gd name="adj1" fmla="val -84444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7E86D7-A8E7-87B0-3959-D782B0DB7CFC}"/>
              </a:ext>
            </a:extLst>
          </p:cNvPr>
          <p:cNvSpPr txBox="1"/>
          <p:nvPr/>
        </p:nvSpPr>
        <p:spPr>
          <a:xfrm>
            <a:off x="8768016" y="3397443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B79412F-2E42-A093-BB73-582D23A8092D}"/>
              </a:ext>
            </a:extLst>
          </p:cNvPr>
          <p:cNvSpPr txBox="1"/>
          <p:nvPr/>
        </p:nvSpPr>
        <p:spPr>
          <a:xfrm>
            <a:off x="9851859" y="2425368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97264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5846200" y="4930700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6114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7556016" y="3368524"/>
            <a:ext cx="1206984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6851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273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123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5846200" y="4930700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9418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7556016" y="3368524"/>
            <a:ext cx="1206984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8275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85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897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5846200" y="4930700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3844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7556016" y="3368524"/>
            <a:ext cx="1206984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6393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413DC971-1859-1BED-E2AC-167CD5CE9D07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1D34D5-0B34-9CD3-57D4-9E2128C657AD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B6E678-C24A-3D05-D309-A7746A084FC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116A8A-A21B-A46D-9F84-1162828E590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F50F370-4860-4D9D-5321-467FBAFA137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EFBF070-50BC-971B-318A-30F9BB1D5E6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11D7BE1-B7E5-1DF8-6669-434B93503B95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3B5B110-FE98-9F26-F2DB-02687A48452D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95CA6D3A-FF36-25EB-6DF9-9369135C3835}"/>
              </a:ext>
            </a:extLst>
          </p:cNvPr>
          <p:cNvCxnSpPr>
            <a:cxnSpLocks/>
            <a:stCxn id="5" idx="3"/>
            <a:endCxn id="10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B4114F9C-72F2-929D-055B-750D8FFC234F}"/>
              </a:ext>
            </a:extLst>
          </p:cNvPr>
          <p:cNvCxnSpPr>
            <a:cxnSpLocks/>
            <a:stCxn id="8" idx="1"/>
            <a:endCxn id="5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70424D-08C2-1B55-D9DC-39E2ABAE5B19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754948-4E0A-80C0-43FC-858EE7A748C4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13D86A5B-5A68-F9DA-9500-6220349B5C0C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791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7" grpId="0"/>
      <p:bldP spid="18" grpId="0"/>
      <p:bldP spid="3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548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4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5846200" y="4930700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9913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7556016" y="3368524"/>
            <a:ext cx="1206984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0120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078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620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5846200" y="4930700"/>
            <a:ext cx="104133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9066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49E723-44F7-4227-4735-7D5733F0DA48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42BD0EA-B96F-C61E-9576-2A2419C2DE97}"/>
              </a:ext>
            </a:extLst>
          </p:cNvPr>
          <p:cNvSpPr/>
          <p:nvPr/>
        </p:nvSpPr>
        <p:spPr>
          <a:xfrm>
            <a:off x="7556016" y="3368524"/>
            <a:ext cx="1206984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998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95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5830432" y="3368525"/>
            <a:ext cx="1625322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707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6B9C7F2-411A-1A27-176F-AD56CEDA7DD5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6784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277FD586-176D-9E27-9801-DF98752414F9}"/>
              </a:ext>
            </a:extLst>
          </p:cNvPr>
          <p:cNvSpPr/>
          <p:nvPr/>
        </p:nvSpPr>
        <p:spPr>
          <a:xfrm>
            <a:off x="-1943101" y="476005"/>
            <a:ext cx="113252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6766918" y="215164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44A08-636B-5653-2B62-AD11453DBBCD}"/>
              </a:ext>
            </a:extLst>
          </p:cNvPr>
          <p:cNvSpPr/>
          <p:nvPr/>
        </p:nvSpPr>
        <p:spPr>
          <a:xfrm>
            <a:off x="7763304" y="4799265"/>
            <a:ext cx="1130540" cy="1951278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3EC8AFE1-C319-B301-3711-DBF056C8E0E8}"/>
              </a:ext>
            </a:extLst>
          </p:cNvPr>
          <p:cNvSpPr/>
          <p:nvPr/>
        </p:nvSpPr>
        <p:spPr>
          <a:xfrm>
            <a:off x="9382125" y="2418091"/>
            <a:ext cx="2370221" cy="1130968"/>
          </a:xfrm>
          <a:prstGeom prst="flowChartDecision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234FAB-6854-A528-7345-E63620371C2F}"/>
              </a:ext>
            </a:extLst>
          </p:cNvPr>
          <p:cNvSpPr/>
          <p:nvPr/>
        </p:nvSpPr>
        <p:spPr>
          <a:xfrm>
            <a:off x="9680408" y="5504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09AE1DD-4D4A-D307-42D8-0D1013CA723C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567235" y="6350503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5CA6B98-4760-C26E-7319-152B3B79C84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567235" y="217058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E3F1ACEE-2A97-2D5E-98EB-7C0289851BEE}"/>
              </a:ext>
            </a:extLst>
          </p:cNvPr>
          <p:cNvCxnSpPr>
            <a:cxnSpLocks/>
            <a:stCxn id="7" idx="3"/>
            <a:endCxn id="19" idx="3"/>
          </p:cNvCxnSpPr>
          <p:nvPr/>
        </p:nvCxnSpPr>
        <p:spPr>
          <a:xfrm flipH="1">
            <a:off x="11454062" y="2983575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7CE4289-9E87-E716-FCC7-823468BCC828}"/>
              </a:ext>
            </a:extLst>
          </p:cNvPr>
          <p:cNvCxnSpPr>
            <a:cxnSpLocks/>
            <a:stCxn id="18" idx="1"/>
            <a:endCxn id="7" idx="1"/>
          </p:cNvCxnSpPr>
          <p:nvPr/>
        </p:nvCxnSpPr>
        <p:spPr>
          <a:xfrm rot="10800000">
            <a:off x="9382126" y="2983576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CEBC8-6EE7-CCDA-07FF-BB8CFC5F9406}"/>
              </a:ext>
            </a:extLst>
          </p:cNvPr>
          <p:cNvSpPr txBox="1"/>
          <p:nvPr/>
        </p:nvSpPr>
        <p:spPr>
          <a:xfrm>
            <a:off x="9732796" y="3448181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AC1E3B8-85CC-192E-DA5A-B60E88B1C41D}"/>
              </a:ext>
            </a:extLst>
          </p:cNvPr>
          <p:cNvSpPr txBox="1"/>
          <p:nvPr/>
        </p:nvSpPr>
        <p:spPr>
          <a:xfrm>
            <a:off x="11105899" y="2374009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F1FDDD-42DD-BDD7-D982-80A0DAB1292B}"/>
              </a:ext>
            </a:extLst>
          </p:cNvPr>
          <p:cNvSpPr/>
          <p:nvPr/>
        </p:nvSpPr>
        <p:spPr>
          <a:xfrm>
            <a:off x="9680408" y="1484277"/>
            <a:ext cx="1773654" cy="6345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0BE92B6-8396-1B7C-653D-A371DDB6E24D}"/>
              </a:ext>
            </a:extLst>
          </p:cNvPr>
          <p:cNvSpPr/>
          <p:nvPr/>
        </p:nvSpPr>
        <p:spPr>
          <a:xfrm>
            <a:off x="9680408" y="4782105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E79BD-3B03-293B-47C2-5E8D1BBCF41F}"/>
              </a:ext>
            </a:extLst>
          </p:cNvPr>
          <p:cNvSpPr/>
          <p:nvPr/>
        </p:nvSpPr>
        <p:spPr>
          <a:xfrm>
            <a:off x="9680408" y="5715921"/>
            <a:ext cx="1773654" cy="63458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ADADA14-03D5-9E11-43F7-8DFC54ECDAA8}"/>
              </a:ext>
            </a:extLst>
          </p:cNvPr>
          <p:cNvSpPr/>
          <p:nvPr/>
        </p:nvSpPr>
        <p:spPr>
          <a:xfrm>
            <a:off x="9680408" y="38482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82FC44-2670-B648-A0E5-777A3217B7F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0567235" y="11850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21413DC-A0FF-F1DD-D0EA-440DC5214929}"/>
              </a:ext>
            </a:extLst>
          </p:cNvPr>
          <p:cNvCxnSpPr>
            <a:cxnSpLocks/>
          </p:cNvCxnSpPr>
          <p:nvPr/>
        </p:nvCxnSpPr>
        <p:spPr>
          <a:xfrm>
            <a:off x="10567235" y="21188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B2954E0-7940-CF02-3A39-C17ACB4F853E}"/>
              </a:ext>
            </a:extLst>
          </p:cNvPr>
          <p:cNvCxnSpPr>
            <a:cxnSpLocks/>
          </p:cNvCxnSpPr>
          <p:nvPr/>
        </p:nvCxnSpPr>
        <p:spPr>
          <a:xfrm>
            <a:off x="10567235" y="354905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1DE7BFA-95B5-FB43-99BE-96A147EF91D0}"/>
              </a:ext>
            </a:extLst>
          </p:cNvPr>
          <p:cNvCxnSpPr>
            <a:cxnSpLocks/>
          </p:cNvCxnSpPr>
          <p:nvPr/>
        </p:nvCxnSpPr>
        <p:spPr>
          <a:xfrm>
            <a:off x="10567235" y="4500033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636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ED07A1B-6223-D71A-00D8-4D4B65F8832A}"/>
              </a:ext>
            </a:extLst>
          </p:cNvPr>
          <p:cNvSpPr/>
          <p:nvPr/>
        </p:nvSpPr>
        <p:spPr>
          <a:xfrm>
            <a:off x="-1943101" y="476005"/>
            <a:ext cx="92678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2FDACE-59A0-504E-A989-F426F020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b970: </a:t>
            </a:r>
            <a:r>
              <a:rPr lang="zh-TW" altLang="en-US" dirty="0"/>
              <a:t>我不說髒話（繼）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2E8002-C880-F07B-75B1-3EC59E515536}"/>
              </a:ext>
            </a:extLst>
          </p:cNvPr>
          <p:cNvSpPr/>
          <p:nvPr/>
        </p:nvSpPr>
        <p:spPr>
          <a:xfrm>
            <a:off x="944107" y="1863725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內容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B80C9-9293-2C12-F2BE-6B2BE0510135}"/>
              </a:ext>
            </a:extLst>
          </p:cNvPr>
          <p:cNvSpPr txBox="1"/>
          <p:nvPr/>
        </p:nvSpPr>
        <p:spPr>
          <a:xfrm>
            <a:off x="944107" y="2596183"/>
            <a:ext cx="674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文文上次說髒話被老師罰在黑板上寫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50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遍「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I don't say swear words!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」，結果他只寫了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45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遍就跑出去玩了，以為老師不會發現。這次老師要求他罰寫的每一遍都要加上編號。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3792EC-28B2-849F-92D0-7426B47C7D5C}"/>
              </a:ext>
            </a:extLst>
          </p:cNvPr>
          <p:cNvSpPr/>
          <p:nvPr/>
        </p:nvSpPr>
        <p:spPr>
          <a:xfrm>
            <a:off x="1000125" y="4087981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7AFE63-F42A-173B-EB0C-24D01B20FFD6}"/>
              </a:ext>
            </a:extLst>
          </p:cNvPr>
          <p:cNvSpPr txBox="1"/>
          <p:nvPr/>
        </p:nvSpPr>
        <p:spPr>
          <a:xfrm>
            <a:off x="1000126" y="4820439"/>
            <a:ext cx="3190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輸入只有一行，其中含有一個正整數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，代表文文被罰寫的次數。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29A08E4-677D-8E7B-5E3D-65FF379E6A53}"/>
              </a:ext>
            </a:extLst>
          </p:cNvPr>
          <p:cNvSpPr/>
          <p:nvPr/>
        </p:nvSpPr>
        <p:spPr>
          <a:xfrm>
            <a:off x="4325482" y="4087981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A775D53-F68E-DA12-EF2A-1C1DF9D10984}"/>
              </a:ext>
            </a:extLst>
          </p:cNvPr>
          <p:cNvSpPr txBox="1"/>
          <p:nvPr/>
        </p:nvSpPr>
        <p:spPr>
          <a:xfrm>
            <a:off x="4325482" y="4820439"/>
            <a:ext cx="3361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輸出 </a:t>
            </a:r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n </a:t>
            </a:r>
            <a:r>
              <a:rPr lang="zh-TW" altLang="en-US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行「</a:t>
            </a:r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I don't say swear words!</a:t>
            </a:r>
            <a:r>
              <a:rPr lang="zh-TW" altLang="en-US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」，每行前面要有流水編號。請參考範例輸出。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2A13A9-E7C7-2A8E-3163-F706ABFC1A4B}"/>
              </a:ext>
            </a:extLst>
          </p:cNvPr>
          <p:cNvSpPr/>
          <p:nvPr/>
        </p:nvSpPr>
        <p:spPr>
          <a:xfrm>
            <a:off x="7686674" y="1131267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範例輸入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6E9CF0-3FBC-09D9-A485-3835E9C64B66}"/>
              </a:ext>
            </a:extLst>
          </p:cNvPr>
          <p:cNvSpPr txBox="1"/>
          <p:nvPr/>
        </p:nvSpPr>
        <p:spPr>
          <a:xfrm>
            <a:off x="7686675" y="1863725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10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B9BA03D-309F-070E-EB80-B4781FC54136}"/>
              </a:ext>
            </a:extLst>
          </p:cNvPr>
          <p:cNvSpPr/>
          <p:nvPr/>
        </p:nvSpPr>
        <p:spPr>
          <a:xfrm>
            <a:off x="7686674" y="2443222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範例輸出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DABDAC-A77F-4C2F-7DE8-6E2296FA76B9}"/>
              </a:ext>
            </a:extLst>
          </p:cNvPr>
          <p:cNvSpPr txBox="1"/>
          <p:nvPr/>
        </p:nvSpPr>
        <p:spPr>
          <a:xfrm>
            <a:off x="7686675" y="3175680"/>
            <a:ext cx="4229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1. I don't say swear words! 2. I don't say swear words! 3. I don't say swear words! 4. I don't say swear words! 5. I don't say swear words! 6. I don't say swear words! 7. I don't say swear words! 8. I don't say swear words! 9. I don't say swear words! 10. I don't say swear words!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3099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B567D6-16C2-862F-6481-3CB2DDFD059C}"/>
              </a:ext>
            </a:extLst>
          </p:cNvPr>
          <p:cNvSpPr/>
          <p:nvPr/>
        </p:nvSpPr>
        <p:spPr>
          <a:xfrm>
            <a:off x="-1943101" y="476005"/>
            <a:ext cx="92678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4BFB68-38A5-42ED-7D9E-7CD3C792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b970: </a:t>
            </a:r>
            <a:r>
              <a:rPr lang="zh-TW" altLang="en-US" dirty="0"/>
              <a:t>我不說髒話（繼）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633331-E461-59B1-D550-E556861E4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50401D-9C71-1441-276E-20E0E53B70D0}"/>
              </a:ext>
            </a:extLst>
          </p:cNvPr>
          <p:cNvSpPr txBox="1"/>
          <p:nvPr/>
        </p:nvSpPr>
        <p:spPr>
          <a:xfrm>
            <a:off x="5174456" y="1690688"/>
            <a:ext cx="7989094" cy="4466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400" kern="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". I don't say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kern="0" dirty="0">
                <a:solidFill>
                  <a:srgbClr val="0000FF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swear words!\n"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C42B4CD-C867-2677-1CCC-B309DE8B3224}"/>
              </a:ext>
            </a:extLst>
          </p:cNvPr>
          <p:cNvSpPr/>
          <p:nvPr/>
        </p:nvSpPr>
        <p:spPr>
          <a:xfrm>
            <a:off x="1925181" y="3862236"/>
            <a:ext cx="3504069" cy="422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，紀錄被罰寫次數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3DDDBD4-82BB-7377-BB6F-61AFCC5C85C3}"/>
              </a:ext>
            </a:extLst>
          </p:cNvPr>
          <p:cNvSpPr/>
          <p:nvPr/>
        </p:nvSpPr>
        <p:spPr>
          <a:xfrm>
            <a:off x="1955571" y="5199923"/>
            <a:ext cx="2818269" cy="422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讀入文文的被罰寫次數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B9DD666-90AD-1038-AA3A-421929349B24}"/>
              </a:ext>
            </a:extLst>
          </p:cNvPr>
          <p:cNvSpPr/>
          <p:nvPr/>
        </p:nvSpPr>
        <p:spPr>
          <a:xfrm>
            <a:off x="7892028" y="793574"/>
            <a:ext cx="3824288" cy="422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利用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for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迴圈，讓整數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從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數到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endParaRPr lang="en-US" altLang="zh-TW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370C04A-595F-23B1-FFEA-569AABE96525}"/>
              </a:ext>
            </a:extLst>
          </p:cNvPr>
          <p:cNvSpPr/>
          <p:nvPr/>
        </p:nvSpPr>
        <p:spPr>
          <a:xfrm>
            <a:off x="7324725" y="1379143"/>
            <a:ext cx="1752034" cy="422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en-US" altLang="zh-TW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BE0424F-07B0-9AB9-FE8B-14CDDF9285B5}"/>
              </a:ext>
            </a:extLst>
          </p:cNvPr>
          <p:cNvSpPr/>
          <p:nvPr/>
        </p:nvSpPr>
        <p:spPr>
          <a:xfrm>
            <a:off x="9169003" y="1373118"/>
            <a:ext cx="2308622" cy="4224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當 </a:t>
            </a:r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n</a:t>
            </a:r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時結束迴圈</a:t>
            </a:r>
            <a:endParaRPr lang="en-US" altLang="zh-TW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D77BB91-0374-F4B1-BD7D-1543EDD5AD48}"/>
              </a:ext>
            </a:extLst>
          </p:cNvPr>
          <p:cNvSpPr/>
          <p:nvPr/>
        </p:nvSpPr>
        <p:spPr>
          <a:xfrm>
            <a:off x="10467692" y="2201888"/>
            <a:ext cx="1479381" cy="6399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迴圈內程式執行完後</a:t>
            </a:r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++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EBC8F85-EF2E-6B1A-2E62-40FE2AA87434}"/>
              </a:ext>
            </a:extLst>
          </p:cNvPr>
          <p:cNvSpPr/>
          <p:nvPr/>
        </p:nvSpPr>
        <p:spPr>
          <a:xfrm>
            <a:off x="7191090" y="2496148"/>
            <a:ext cx="2489033" cy="4050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流水編碼 和 罰寫</a:t>
            </a:r>
            <a:endParaRPr lang="en-US" altLang="zh-TW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960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ED07A1B-6223-D71A-00D8-4D4B65F8832A}"/>
              </a:ext>
            </a:extLst>
          </p:cNvPr>
          <p:cNvSpPr/>
          <p:nvPr/>
        </p:nvSpPr>
        <p:spPr>
          <a:xfrm>
            <a:off x="-1943101" y="476005"/>
            <a:ext cx="10344152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2FDACE-59A0-504E-A989-F426F020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a148: You Cannot Pass?!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2E8002-C880-F07B-75B1-3EC59E515536}"/>
              </a:ext>
            </a:extLst>
          </p:cNvPr>
          <p:cNvSpPr/>
          <p:nvPr/>
        </p:nvSpPr>
        <p:spPr>
          <a:xfrm>
            <a:off x="944107" y="1863725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內容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B80C9-9293-2C12-F2BE-6B2BE0510135}"/>
              </a:ext>
            </a:extLst>
          </p:cNvPr>
          <p:cNvSpPr txBox="1"/>
          <p:nvPr/>
        </p:nvSpPr>
        <p:spPr>
          <a:xfrm>
            <a:off x="944107" y="2596183"/>
            <a:ext cx="6504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你考了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n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科筆試題目，每科的滿分都是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100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分。老師說，如果平均大於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59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你就過關了。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3792EC-28B2-849F-92D0-7426B47C7D5C}"/>
              </a:ext>
            </a:extLst>
          </p:cNvPr>
          <p:cNvSpPr/>
          <p:nvPr/>
        </p:nvSpPr>
        <p:spPr>
          <a:xfrm>
            <a:off x="944107" y="3553932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7AFE63-F42A-173B-EB0C-24D01B20FFD6}"/>
              </a:ext>
            </a:extLst>
          </p:cNvPr>
          <p:cNvSpPr txBox="1"/>
          <p:nvPr/>
        </p:nvSpPr>
        <p:spPr>
          <a:xfrm>
            <a:off x="944108" y="4286390"/>
            <a:ext cx="644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輸入第一行為一個數字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，接著有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n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個正整數。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2A13A9-E7C7-2A8E-3163-F706ABFC1A4B}"/>
              </a:ext>
            </a:extLst>
          </p:cNvPr>
          <p:cNvSpPr/>
          <p:nvPr/>
        </p:nvSpPr>
        <p:spPr>
          <a:xfrm>
            <a:off x="7686674" y="1863725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範例輸入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6E9CF0-3FBC-09D9-A485-3835E9C64B66}"/>
              </a:ext>
            </a:extLst>
          </p:cNvPr>
          <p:cNvSpPr txBox="1"/>
          <p:nvPr/>
        </p:nvSpPr>
        <p:spPr>
          <a:xfrm>
            <a:off x="7686675" y="2596183"/>
            <a:ext cx="3924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1 60</a:t>
            </a:r>
          </a:p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3 0 80 75</a:t>
            </a:r>
          </a:p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5 61 61 61 61 55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B9BA03D-309F-070E-EB80-B4781FC54136}"/>
              </a:ext>
            </a:extLst>
          </p:cNvPr>
          <p:cNvSpPr/>
          <p:nvPr/>
        </p:nvSpPr>
        <p:spPr>
          <a:xfrm>
            <a:off x="7686674" y="3875434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範例輸出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DABDAC-A77F-4C2F-7DE8-6E2296FA76B9}"/>
              </a:ext>
            </a:extLst>
          </p:cNvPr>
          <p:cNvSpPr txBox="1"/>
          <p:nvPr/>
        </p:nvSpPr>
        <p:spPr>
          <a:xfrm>
            <a:off x="7686675" y="4607892"/>
            <a:ext cx="422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no</a:t>
            </a:r>
          </a:p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yes</a:t>
            </a:r>
          </a:p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no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BBE1340-29B9-B038-1558-ED5FA1F308E4}"/>
              </a:ext>
            </a:extLst>
          </p:cNvPr>
          <p:cNvSpPr/>
          <p:nvPr/>
        </p:nvSpPr>
        <p:spPr>
          <a:xfrm>
            <a:off x="944107" y="4859537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872772-BB96-758A-5741-AE1C5A672223}"/>
              </a:ext>
            </a:extLst>
          </p:cNvPr>
          <p:cNvSpPr txBox="1"/>
          <p:nvPr/>
        </p:nvSpPr>
        <p:spPr>
          <a:xfrm>
            <a:off x="944108" y="5591995"/>
            <a:ext cx="644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若你被當了，請輸出「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yes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」，否則輸出「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no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」。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6688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06288FF-5497-F8FC-152B-E54AEAAFF3AD}"/>
              </a:ext>
            </a:extLst>
          </p:cNvPr>
          <p:cNvSpPr/>
          <p:nvPr/>
        </p:nvSpPr>
        <p:spPr>
          <a:xfrm>
            <a:off x="-1943101" y="476005"/>
            <a:ext cx="10344152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57A41B-C1A7-4D7C-7518-84EDB38D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a148: You Cannot Pass?!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E7AEAF-6936-5788-C70A-EB1009C93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8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total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float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avg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total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    total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3F3BFF-87D0-96D4-3CE7-22AF04C5F266}"/>
              </a:ext>
            </a:extLst>
          </p:cNvPr>
          <p:cNvSpPr txBox="1"/>
          <p:nvPr/>
        </p:nvSpPr>
        <p:spPr>
          <a:xfrm>
            <a:off x="6562725" y="1801568"/>
            <a:ext cx="732472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avg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total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1.0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avg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59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"no\n"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"yes\n"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25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26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205B31F-A00F-D423-695F-1B73C011E97C}"/>
              </a:ext>
            </a:extLst>
          </p:cNvPr>
          <p:cNvSpPr/>
          <p:nvPr/>
        </p:nvSpPr>
        <p:spPr>
          <a:xfrm>
            <a:off x="3641496" y="2148748"/>
            <a:ext cx="2818269" cy="13866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score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total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，分別用來記錄共有多少個正整數、輸入的分數、總分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AED4010-D992-E545-483A-0E53DCE8C9B3}"/>
              </a:ext>
            </a:extLst>
          </p:cNvPr>
          <p:cNvSpPr/>
          <p:nvPr/>
        </p:nvSpPr>
        <p:spPr>
          <a:xfrm>
            <a:off x="2982234" y="3858485"/>
            <a:ext cx="2352674" cy="6826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宣告浮點數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avg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，用於記錄平均分數</a:t>
            </a:r>
          </a:p>
        </p:txBody>
      </p:sp>
    </p:spTree>
    <p:extLst>
      <p:ext uri="{BB962C8B-B14F-4D97-AF65-F5344CB8AC3E}">
        <p14:creationId xmlns:p14="http://schemas.microsoft.com/office/powerpoint/2010/main" val="3219288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06288FF-5497-F8FC-152B-E54AEAAFF3AD}"/>
              </a:ext>
            </a:extLst>
          </p:cNvPr>
          <p:cNvSpPr/>
          <p:nvPr/>
        </p:nvSpPr>
        <p:spPr>
          <a:xfrm>
            <a:off x="-1943101" y="476005"/>
            <a:ext cx="10344152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57A41B-C1A7-4D7C-7518-84EDB38D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a148: You Cannot Pass?!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E7AEAF-6936-5788-C70A-EB1009C93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80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total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float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avg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total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    total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93F3BFF-87D0-96D4-3CE7-22AF04C5F266}"/>
              </a:ext>
            </a:extLst>
          </p:cNvPr>
          <p:cNvSpPr txBox="1"/>
          <p:nvPr/>
        </p:nvSpPr>
        <p:spPr>
          <a:xfrm>
            <a:off x="6562725" y="1801568"/>
            <a:ext cx="732472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avg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total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1.0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avg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59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"no\n"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"yes\n"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25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26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AED4010-D992-E545-483A-0E53DCE8C9B3}"/>
              </a:ext>
            </a:extLst>
          </p:cNvPr>
          <p:cNvSpPr/>
          <p:nvPr/>
        </p:nvSpPr>
        <p:spPr>
          <a:xfrm>
            <a:off x="3763284" y="4448175"/>
            <a:ext cx="2447016" cy="4003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當有輸入一數字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D3ABD1-FD83-9D53-2B29-616C3366A47C}"/>
              </a:ext>
            </a:extLst>
          </p:cNvPr>
          <p:cNvSpPr/>
          <p:nvPr/>
        </p:nvSpPr>
        <p:spPr>
          <a:xfrm>
            <a:off x="3410859" y="4853563"/>
            <a:ext cx="1370691" cy="4003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總分歸零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DB0432C-7321-3630-1355-5522163686C0}"/>
              </a:ext>
            </a:extLst>
          </p:cNvPr>
          <p:cNvSpPr/>
          <p:nvPr/>
        </p:nvSpPr>
        <p:spPr>
          <a:xfrm>
            <a:off x="5439911" y="5216088"/>
            <a:ext cx="3828596" cy="4003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利用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for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迴圈從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讀到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n-1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，共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次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FF41CDE-5163-CA22-327E-5B87C549A9D3}"/>
              </a:ext>
            </a:extLst>
          </p:cNvPr>
          <p:cNvSpPr/>
          <p:nvPr/>
        </p:nvSpPr>
        <p:spPr>
          <a:xfrm>
            <a:off x="4181702" y="5623282"/>
            <a:ext cx="1514248" cy="4003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讀入一分數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314E2C0-1C75-9F76-9658-404D984B51A9}"/>
              </a:ext>
            </a:extLst>
          </p:cNvPr>
          <p:cNvSpPr/>
          <p:nvPr/>
        </p:nvSpPr>
        <p:spPr>
          <a:xfrm>
            <a:off x="4381727" y="6047720"/>
            <a:ext cx="1828573" cy="4003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分數加入總分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7B5DA3C-E362-7ACC-5E37-28EBB07C81DD}"/>
              </a:ext>
            </a:extLst>
          </p:cNvPr>
          <p:cNvSpPr/>
          <p:nvPr/>
        </p:nvSpPr>
        <p:spPr>
          <a:xfrm>
            <a:off x="10527505" y="2037688"/>
            <a:ext cx="1624013" cy="40038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算平均分數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FDC98DB-6A36-3831-D5D3-78F3F20652EE}"/>
              </a:ext>
            </a:extLst>
          </p:cNvPr>
          <p:cNvSpPr/>
          <p:nvPr/>
        </p:nvSpPr>
        <p:spPr>
          <a:xfrm>
            <a:off x="8532017" y="905254"/>
            <a:ext cx="2974183" cy="10575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total -&gt;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整數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total * 1.0 -&gt;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浮點數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total * 1.0 / n -&gt;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浮點數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9428F89-0355-044F-4B29-5BEFA238AAE8}"/>
              </a:ext>
            </a:extLst>
          </p:cNvPr>
          <p:cNvSpPr/>
          <p:nvPr/>
        </p:nvSpPr>
        <p:spPr>
          <a:xfrm>
            <a:off x="6096000" y="2276529"/>
            <a:ext cx="1778797" cy="4092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判斷是否被當</a:t>
            </a:r>
          </a:p>
        </p:txBody>
      </p:sp>
    </p:spTree>
    <p:extLst>
      <p:ext uri="{BB962C8B-B14F-4D97-AF65-F5344CB8AC3E}">
        <p14:creationId xmlns:p14="http://schemas.microsoft.com/office/powerpoint/2010/main" val="1601843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ED07A1B-6223-D71A-00D8-4D4B65F8832A}"/>
              </a:ext>
            </a:extLst>
          </p:cNvPr>
          <p:cNvSpPr/>
          <p:nvPr/>
        </p:nvSpPr>
        <p:spPr>
          <a:xfrm>
            <a:off x="-1943101" y="476005"/>
            <a:ext cx="80391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2FDACE-59A0-504E-A989-F426F020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b294: </a:t>
            </a:r>
            <a:r>
              <a:rPr lang="zh-TW" altLang="en-US" dirty="0"/>
              <a:t>經濟大恐荒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2E8002-C880-F07B-75B1-3EC59E515536}"/>
              </a:ext>
            </a:extLst>
          </p:cNvPr>
          <p:cNvSpPr/>
          <p:nvPr/>
        </p:nvSpPr>
        <p:spPr>
          <a:xfrm>
            <a:off x="944107" y="1863725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內容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B80C9-9293-2C12-F2BE-6B2BE0510135}"/>
              </a:ext>
            </a:extLst>
          </p:cNvPr>
          <p:cNvSpPr txBox="1"/>
          <p:nvPr/>
        </p:nvSpPr>
        <p:spPr>
          <a:xfrm>
            <a:off x="944107" y="2596183"/>
            <a:ext cx="74855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西元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2505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年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月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日，發生了世界經濟大恐荒。從那天起，物價飛漲。第一天一個饅頭只要一元，第二天就要二元，第三天要賣三元，以此類推。</a:t>
            </a:r>
          </a:p>
          <a:p>
            <a:endParaRPr lang="zh-TW" altLang="en-US" sz="2000" b="0" i="0" dirty="0">
              <a:solidFill>
                <a:srgbClr val="333333"/>
              </a:solidFill>
              <a:effectLst/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給你從第一天起文文每天所買的饅頭數，請問他總共花了多少錢？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3792EC-28B2-849F-92D0-7426B47C7D5C}"/>
              </a:ext>
            </a:extLst>
          </p:cNvPr>
          <p:cNvSpPr/>
          <p:nvPr/>
        </p:nvSpPr>
        <p:spPr>
          <a:xfrm>
            <a:off x="944107" y="4328181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7AFE63-F42A-173B-EB0C-24D01B20FFD6}"/>
              </a:ext>
            </a:extLst>
          </p:cNvPr>
          <p:cNvSpPr txBox="1"/>
          <p:nvPr/>
        </p:nvSpPr>
        <p:spPr>
          <a:xfrm>
            <a:off x="944107" y="5060639"/>
            <a:ext cx="74855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輸入第一行有一個整數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，代表文文從第一天起，連續買了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n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天的饅頭。</a:t>
            </a:r>
          </a:p>
          <a:p>
            <a:endParaRPr lang="zh-TW" altLang="en-US" sz="2000" b="0" i="0" dirty="0">
              <a:solidFill>
                <a:srgbClr val="333333"/>
              </a:solidFill>
              <a:effectLst/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第二行會有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n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個整數，依序為第一天到第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n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天文文所買的饅頭數量。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2A13A9-E7C7-2A8E-3163-F706ABFC1A4B}"/>
              </a:ext>
            </a:extLst>
          </p:cNvPr>
          <p:cNvSpPr/>
          <p:nvPr/>
        </p:nvSpPr>
        <p:spPr>
          <a:xfrm>
            <a:off x="8753474" y="2423146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範例輸入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6E9CF0-3FBC-09D9-A485-3835E9C64B66}"/>
              </a:ext>
            </a:extLst>
          </p:cNvPr>
          <p:cNvSpPr txBox="1"/>
          <p:nvPr/>
        </p:nvSpPr>
        <p:spPr>
          <a:xfrm>
            <a:off x="8753475" y="3155604"/>
            <a:ext cx="3924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rgbClr val="333333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r>
              <a:rPr lang="zh-TW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000" dirty="0">
                <a:solidFill>
                  <a:srgbClr val="333333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r>
              <a:rPr lang="zh-TW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000" dirty="0">
                <a:solidFill>
                  <a:srgbClr val="333333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zh-TW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000" dirty="0">
                <a:solidFill>
                  <a:srgbClr val="333333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r>
              <a:rPr lang="zh-TW" altLang="en-US" sz="2000" dirty="0">
                <a:solidFill>
                  <a:srgbClr val="333333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000" dirty="0">
                <a:solidFill>
                  <a:srgbClr val="333333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5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B9BA03D-309F-070E-EB80-B4781FC54136}"/>
              </a:ext>
            </a:extLst>
          </p:cNvPr>
          <p:cNvSpPr/>
          <p:nvPr/>
        </p:nvSpPr>
        <p:spPr>
          <a:xfrm>
            <a:off x="8753474" y="4434855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範例輸出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DABDAC-A77F-4C2F-7DE8-6E2296FA76B9}"/>
              </a:ext>
            </a:extLst>
          </p:cNvPr>
          <p:cNvSpPr txBox="1"/>
          <p:nvPr/>
        </p:nvSpPr>
        <p:spPr>
          <a:xfrm>
            <a:off x="8753475" y="5167313"/>
            <a:ext cx="422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55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BBE1340-29B9-B038-1558-ED5FA1F308E4}"/>
              </a:ext>
            </a:extLst>
          </p:cNvPr>
          <p:cNvSpPr/>
          <p:nvPr/>
        </p:nvSpPr>
        <p:spPr>
          <a:xfrm>
            <a:off x="6982956" y="601110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872772-BB96-758A-5741-AE1C5A672223}"/>
              </a:ext>
            </a:extLst>
          </p:cNvPr>
          <p:cNvSpPr txBox="1"/>
          <p:nvPr/>
        </p:nvSpPr>
        <p:spPr>
          <a:xfrm>
            <a:off x="6982957" y="1333568"/>
            <a:ext cx="644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輸出文文買饅頭所花的金額。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6748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FEC1BD-A0FF-F238-91C8-079E31360C1B}"/>
              </a:ext>
            </a:extLst>
          </p:cNvPr>
          <p:cNvSpPr/>
          <p:nvPr/>
        </p:nvSpPr>
        <p:spPr>
          <a:xfrm>
            <a:off x="-1943101" y="476005"/>
            <a:ext cx="80391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A51AD8-E011-D73D-7984-0ED641D0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b294: </a:t>
            </a:r>
            <a:r>
              <a:rPr lang="zh-TW" altLang="en-US" dirty="0"/>
              <a:t>經濟大恐荒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01D17D-3136-1B24-595A-BB7CA920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14876" cy="4908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total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0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5A6B361-DD1C-F75D-C1BA-6A2039FEAA25}"/>
              </a:ext>
            </a:extLst>
          </p:cNvPr>
          <p:cNvSpPr txBox="1">
            <a:spLocks/>
          </p:cNvSpPr>
          <p:nvPr/>
        </p:nvSpPr>
        <p:spPr>
          <a:xfrm>
            <a:off x="6096000" y="1822450"/>
            <a:ext cx="6696075" cy="4908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total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total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22DDDF7-F72F-C629-344B-470438DFB6A5}"/>
              </a:ext>
            </a:extLst>
          </p:cNvPr>
          <p:cNvSpPr/>
          <p:nvPr/>
        </p:nvSpPr>
        <p:spPr>
          <a:xfrm>
            <a:off x="3015119" y="2609850"/>
            <a:ext cx="2809419" cy="1228725"/>
          </a:xfrm>
          <a:prstGeom prst="roundRect">
            <a:avLst>
              <a:gd name="adj" fmla="val 147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n,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cnt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, total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，分別用於記錄買了幾天饅頭、第幾天買的饅頭數、所花的金額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23B48D9-8FE4-119C-74CA-53381698F96B}"/>
              </a:ext>
            </a:extLst>
          </p:cNvPr>
          <p:cNvSpPr/>
          <p:nvPr/>
        </p:nvSpPr>
        <p:spPr>
          <a:xfrm>
            <a:off x="3386594" y="4276724"/>
            <a:ext cx="1423531" cy="481013"/>
          </a:xfrm>
          <a:prstGeom prst="roundRect">
            <a:avLst>
              <a:gd name="adj" fmla="val 147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讀入整數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1409162-1E04-F074-289D-FA421D4AB822}"/>
              </a:ext>
            </a:extLst>
          </p:cNvPr>
          <p:cNvSpPr/>
          <p:nvPr/>
        </p:nvSpPr>
        <p:spPr>
          <a:xfrm>
            <a:off x="7339469" y="398029"/>
            <a:ext cx="4611146" cy="610035"/>
          </a:xfrm>
          <a:prstGeom prst="roundRect">
            <a:avLst>
              <a:gd name="adj" fmla="val 147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利用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for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迴圈，讓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從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數到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，代表第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天的饅頭價格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7086095-C597-713F-24AF-991838899AFE}"/>
              </a:ext>
            </a:extLst>
          </p:cNvPr>
          <p:cNvSpPr/>
          <p:nvPr/>
        </p:nvSpPr>
        <p:spPr>
          <a:xfrm>
            <a:off x="7339469" y="1341437"/>
            <a:ext cx="1804531" cy="481013"/>
          </a:xfrm>
          <a:prstGeom prst="roundRect">
            <a:avLst>
              <a:gd name="adj" fmla="val 147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DA6E801-2857-60B1-E882-0C0498D0645A}"/>
              </a:ext>
            </a:extLst>
          </p:cNvPr>
          <p:cNvSpPr/>
          <p:nvPr/>
        </p:nvSpPr>
        <p:spPr>
          <a:xfrm>
            <a:off x="9201152" y="1143001"/>
            <a:ext cx="1381124" cy="679450"/>
          </a:xfrm>
          <a:prstGeom prst="roundRect">
            <a:avLst>
              <a:gd name="adj" fmla="val 147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，結束迴圈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EF090AA-E778-ABA1-B2B7-A91AF16295D6}"/>
              </a:ext>
            </a:extLst>
          </p:cNvPr>
          <p:cNvSpPr/>
          <p:nvPr/>
        </p:nvSpPr>
        <p:spPr>
          <a:xfrm>
            <a:off x="10614109" y="1162771"/>
            <a:ext cx="1479381" cy="6399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迴圈內程式執行完後</a:t>
            </a:r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++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A02765A-A6B5-2E80-C7C9-2CA1B560BC43}"/>
              </a:ext>
            </a:extLst>
          </p:cNvPr>
          <p:cNvSpPr/>
          <p:nvPr/>
        </p:nvSpPr>
        <p:spPr>
          <a:xfrm>
            <a:off x="9444037" y="2128837"/>
            <a:ext cx="2649453" cy="481013"/>
          </a:xfrm>
          <a:prstGeom prst="roundRect">
            <a:avLst>
              <a:gd name="adj" fmla="val 147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讀入第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天買的饅頭數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E45C853-2938-EC2D-E945-19926CDAF3FA}"/>
              </a:ext>
            </a:extLst>
          </p:cNvPr>
          <p:cNvSpPr/>
          <p:nvPr/>
        </p:nvSpPr>
        <p:spPr>
          <a:xfrm>
            <a:off x="9144000" y="3029743"/>
            <a:ext cx="2649453" cy="481013"/>
          </a:xfrm>
          <a:prstGeom prst="roundRect">
            <a:avLst>
              <a:gd name="adj" fmla="val 147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計算第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天花了多少錢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B9431C3-7DD4-0AE9-4EB4-100DE3976C92}"/>
              </a:ext>
            </a:extLst>
          </p:cNvPr>
          <p:cNvSpPr/>
          <p:nvPr/>
        </p:nvSpPr>
        <p:spPr>
          <a:xfrm>
            <a:off x="7786016" y="2947987"/>
            <a:ext cx="734178" cy="481013"/>
          </a:xfrm>
          <a:prstGeom prst="roundRect">
            <a:avLst>
              <a:gd name="adj" fmla="val 147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加總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97EC9E7-FE8E-2DCF-8151-A40FCDB4EB3D}"/>
              </a:ext>
            </a:extLst>
          </p:cNvPr>
          <p:cNvSpPr/>
          <p:nvPr/>
        </p:nvSpPr>
        <p:spPr>
          <a:xfrm>
            <a:off x="9301162" y="3767138"/>
            <a:ext cx="2052637" cy="481013"/>
          </a:xfrm>
          <a:prstGeom prst="roundRect">
            <a:avLst>
              <a:gd name="adj" fmla="val 147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輸出所花的金額</a:t>
            </a:r>
          </a:p>
        </p:txBody>
      </p:sp>
    </p:spTree>
    <p:extLst>
      <p:ext uri="{BB962C8B-B14F-4D97-AF65-F5344CB8AC3E}">
        <p14:creationId xmlns:p14="http://schemas.microsoft.com/office/powerpoint/2010/main" val="1783659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ED07A1B-6223-D71A-00D8-4D4B65F8832A}"/>
              </a:ext>
            </a:extLst>
          </p:cNvPr>
          <p:cNvSpPr/>
          <p:nvPr/>
        </p:nvSpPr>
        <p:spPr>
          <a:xfrm>
            <a:off x="-1943101" y="476005"/>
            <a:ext cx="93916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2FDACE-59A0-504E-A989-F426F020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a024: </a:t>
            </a:r>
            <a:r>
              <a:rPr lang="zh-TW" altLang="en-US" dirty="0"/>
              <a:t>最大公因數</a:t>
            </a:r>
            <a:r>
              <a:rPr lang="en-US" altLang="zh-TW" dirty="0"/>
              <a:t>(GCD)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2E8002-C880-F07B-75B1-3EC59E515536}"/>
              </a:ext>
            </a:extLst>
          </p:cNvPr>
          <p:cNvSpPr/>
          <p:nvPr/>
        </p:nvSpPr>
        <p:spPr>
          <a:xfrm>
            <a:off x="944107" y="1863725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內容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B80C9-9293-2C12-F2BE-6B2BE0510135}"/>
              </a:ext>
            </a:extLst>
          </p:cNvPr>
          <p:cNvSpPr txBox="1"/>
          <p:nvPr/>
        </p:nvSpPr>
        <p:spPr>
          <a:xfrm>
            <a:off x="944108" y="2596183"/>
            <a:ext cx="494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給定兩個整數，請求出它們的最大公因數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3792EC-28B2-849F-92D0-7426B47C7D5C}"/>
              </a:ext>
            </a:extLst>
          </p:cNvPr>
          <p:cNvSpPr/>
          <p:nvPr/>
        </p:nvSpPr>
        <p:spPr>
          <a:xfrm>
            <a:off x="944107" y="3167548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輸入說明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D7AFE63-F42A-173B-EB0C-24D01B20FFD6}"/>
                  </a:ext>
                </a:extLst>
              </p:cNvPr>
              <p:cNvSpPr txBox="1"/>
              <p:nvPr/>
            </p:nvSpPr>
            <p:spPr>
              <a:xfrm>
                <a:off x="944108" y="3900006"/>
                <a:ext cx="494234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0" i="0" dirty="0">
                    <a:solidFill>
                      <a:srgbClr val="333333"/>
                    </a:solidFill>
                    <a:effectLst/>
                    <a:latin typeface="Consolas" panose="020B0609020204030204" pitchFamily="49" charset="0"/>
                    <a:ea typeface="Noto Sans TC" panose="020B0500000000000000" pitchFamily="34" charset="-120"/>
                  </a:rPr>
                  <a:t>輸入包含兩個整數，以空白鍵隔開，兩個整數均 大於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0</m:t>
                    </m:r>
                  </m:oMath>
                </a14:m>
                <a:r>
                  <a:rPr lang="en-US" altLang="zh-TW" sz="2000" b="0" i="0" dirty="0">
                    <a:solidFill>
                      <a:srgbClr val="333333"/>
                    </a:solidFill>
                    <a:effectLst/>
                    <a:latin typeface="Consolas" panose="020B0609020204030204" pitchFamily="49" charset="0"/>
                    <a:ea typeface="Noto Sans TC" panose="020B0500000000000000" pitchFamily="34" charset="-120"/>
                  </a:rPr>
                  <a:t>, </a:t>
                </a:r>
                <a:r>
                  <a:rPr lang="zh-TW" altLang="en-US" sz="2000" b="0" i="0" dirty="0">
                    <a:solidFill>
                      <a:srgbClr val="333333"/>
                    </a:solidFill>
                    <a:effectLst/>
                    <a:latin typeface="Consolas" panose="020B0609020204030204" pitchFamily="49" charset="0"/>
                    <a:ea typeface="Noto Sans TC" panose="020B0500000000000000" pitchFamily="34" charset="-120"/>
                  </a:rPr>
                  <a:t>小於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sz="20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TW" sz="2000" b="0" i="0" dirty="0">
                  <a:solidFill>
                    <a:srgbClr val="333333"/>
                  </a:solidFill>
                  <a:effectLst/>
                  <a:latin typeface="Consolas" panose="020B0609020204030204" pitchFamily="49" charset="0"/>
                  <a:ea typeface="Noto Sans TC" panose="020B0500000000000000" pitchFamily="34" charset="-12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D7AFE63-F42A-173B-EB0C-24D01B20F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08" y="3900006"/>
                <a:ext cx="4942342" cy="707886"/>
              </a:xfrm>
              <a:prstGeom prst="rect">
                <a:avLst/>
              </a:prstGeom>
              <a:blipFill>
                <a:blip r:embed="rId2"/>
                <a:stretch>
                  <a:fillRect l="-1356" t="-5172" b="-15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2A13A9-E7C7-2A8E-3163-F706ABFC1A4B}"/>
              </a:ext>
            </a:extLst>
          </p:cNvPr>
          <p:cNvSpPr/>
          <p:nvPr/>
        </p:nvSpPr>
        <p:spPr>
          <a:xfrm>
            <a:off x="6191249" y="2036762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範例輸入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6E9CF0-3FBC-09D9-A485-3835E9C64B66}"/>
              </a:ext>
            </a:extLst>
          </p:cNvPr>
          <p:cNvSpPr txBox="1"/>
          <p:nvPr/>
        </p:nvSpPr>
        <p:spPr>
          <a:xfrm>
            <a:off x="6191250" y="2769220"/>
            <a:ext cx="253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12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15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B9BA03D-309F-070E-EB80-B4781FC54136}"/>
              </a:ext>
            </a:extLst>
          </p:cNvPr>
          <p:cNvSpPr/>
          <p:nvPr/>
        </p:nvSpPr>
        <p:spPr>
          <a:xfrm>
            <a:off x="6191249" y="4048471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範例輸出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DABDAC-A77F-4C2F-7DE8-6E2296FA76B9}"/>
              </a:ext>
            </a:extLst>
          </p:cNvPr>
          <p:cNvSpPr txBox="1"/>
          <p:nvPr/>
        </p:nvSpPr>
        <p:spPr>
          <a:xfrm>
            <a:off x="6191250" y="4780929"/>
            <a:ext cx="253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BBE1340-29B9-B038-1558-ED5FA1F308E4}"/>
              </a:ext>
            </a:extLst>
          </p:cNvPr>
          <p:cNvSpPr/>
          <p:nvPr/>
        </p:nvSpPr>
        <p:spPr>
          <a:xfrm>
            <a:off x="944107" y="4859537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872772-BB96-758A-5741-AE1C5A672223}"/>
              </a:ext>
            </a:extLst>
          </p:cNvPr>
          <p:cNvSpPr txBox="1"/>
          <p:nvPr/>
        </p:nvSpPr>
        <p:spPr>
          <a:xfrm>
            <a:off x="944108" y="5591995"/>
            <a:ext cx="494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輸出兩個整數的最大公因數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1CC91AC-5C7A-C0B9-228D-AA359EBE7395}"/>
              </a:ext>
            </a:extLst>
          </p:cNvPr>
          <p:cNvSpPr/>
          <p:nvPr/>
        </p:nvSpPr>
        <p:spPr>
          <a:xfrm>
            <a:off x="8820149" y="2036762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範例輸入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FF7E88C-C865-1940-32E6-900E88C2462F}"/>
              </a:ext>
            </a:extLst>
          </p:cNvPr>
          <p:cNvSpPr txBox="1"/>
          <p:nvPr/>
        </p:nvSpPr>
        <p:spPr>
          <a:xfrm>
            <a:off x="8820150" y="2769220"/>
            <a:ext cx="253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100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9134C1A3-1B5A-1955-D623-8A2B5917A2BD}"/>
              </a:ext>
            </a:extLst>
          </p:cNvPr>
          <p:cNvSpPr/>
          <p:nvPr/>
        </p:nvSpPr>
        <p:spPr>
          <a:xfrm>
            <a:off x="8820149" y="4048471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範例輸出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E4ECF2F-7BDF-2A81-D890-173EB1F4FB0A}"/>
              </a:ext>
            </a:extLst>
          </p:cNvPr>
          <p:cNvSpPr txBox="1"/>
          <p:nvPr/>
        </p:nvSpPr>
        <p:spPr>
          <a:xfrm>
            <a:off x="8820150" y="4780929"/>
            <a:ext cx="253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8170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gcd</a:t>
            </a:r>
            <a:r>
              <a:rPr lang="en-US" altLang="zh-TW" dirty="0"/>
              <a:t>(12, 30) = ?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CC26D63-4D91-40B6-CD3E-42A6B3F34FE0}"/>
              </a:ext>
            </a:extLst>
          </p:cNvPr>
          <p:cNvCxnSpPr>
            <a:cxnSpLocks/>
          </p:cNvCxnSpPr>
          <p:nvPr/>
        </p:nvCxnSpPr>
        <p:spPr>
          <a:xfrm>
            <a:off x="1800225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4650043-7506-CE08-125A-D56D76AA4627}"/>
              </a:ext>
            </a:extLst>
          </p:cNvPr>
          <p:cNvCxnSpPr>
            <a:cxnSpLocks/>
          </p:cNvCxnSpPr>
          <p:nvPr/>
        </p:nvCxnSpPr>
        <p:spPr>
          <a:xfrm>
            <a:off x="2557463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F5BDA51-C684-24DB-1C3D-D7445282C1D6}"/>
              </a:ext>
            </a:extLst>
          </p:cNvPr>
          <p:cNvCxnSpPr>
            <a:cxnSpLocks/>
          </p:cNvCxnSpPr>
          <p:nvPr/>
        </p:nvCxnSpPr>
        <p:spPr>
          <a:xfrm>
            <a:off x="3314700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E8646B-585F-66D6-8850-1F08FA387B22}"/>
              </a:ext>
            </a:extLst>
          </p:cNvPr>
          <p:cNvSpPr txBox="1"/>
          <p:nvPr/>
        </p:nvSpPr>
        <p:spPr>
          <a:xfrm>
            <a:off x="1903811" y="268158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DE7882-2548-5B67-A693-753B656E0029}"/>
              </a:ext>
            </a:extLst>
          </p:cNvPr>
          <p:cNvSpPr txBox="1"/>
          <p:nvPr/>
        </p:nvSpPr>
        <p:spPr>
          <a:xfrm>
            <a:off x="2661049" y="268158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B59E98-13A1-76E5-A8F8-CF90F8CE205B}"/>
              </a:ext>
            </a:extLst>
          </p:cNvPr>
          <p:cNvSpPr txBox="1"/>
          <p:nvPr/>
        </p:nvSpPr>
        <p:spPr>
          <a:xfrm>
            <a:off x="4900762" y="2658068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 = 30 * 0 + 12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FB985-1455-C881-56E6-21D18C03FE62}"/>
              </a:ext>
            </a:extLst>
          </p:cNvPr>
          <p:cNvSpPr txBox="1"/>
          <p:nvPr/>
        </p:nvSpPr>
        <p:spPr>
          <a:xfrm>
            <a:off x="1243318" y="268158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692D4F-AB9F-E684-9CFC-F16F3428E02B}"/>
              </a:ext>
            </a:extLst>
          </p:cNvPr>
          <p:cNvSpPr txBox="1"/>
          <p:nvPr/>
        </p:nvSpPr>
        <p:spPr>
          <a:xfrm>
            <a:off x="1949506" y="314324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CB6343C-B82C-47CB-2B48-59AC3B360E04}"/>
              </a:ext>
            </a:extLst>
          </p:cNvPr>
          <p:cNvCxnSpPr>
            <a:cxnSpLocks/>
          </p:cNvCxnSpPr>
          <p:nvPr/>
        </p:nvCxnSpPr>
        <p:spPr>
          <a:xfrm flipH="1">
            <a:off x="1800225" y="36144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73B647A-7E99-2627-C5E4-808934C8BC42}"/>
              </a:ext>
            </a:extLst>
          </p:cNvPr>
          <p:cNvSpPr txBox="1"/>
          <p:nvPr/>
        </p:nvSpPr>
        <p:spPr>
          <a:xfrm>
            <a:off x="1910068" y="3697040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4FD2A9-C432-7D97-8662-A2CFA93A144A}"/>
              </a:ext>
            </a:extLst>
          </p:cNvPr>
          <p:cNvSpPr txBox="1"/>
          <p:nvPr/>
        </p:nvSpPr>
        <p:spPr>
          <a:xfrm>
            <a:off x="4900762" y="3201685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 = 12 * 2 + 6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C0EE80-70B1-354D-4DBF-2F4E1795C818}"/>
              </a:ext>
            </a:extLst>
          </p:cNvPr>
          <p:cNvSpPr txBox="1"/>
          <p:nvPr/>
        </p:nvSpPr>
        <p:spPr>
          <a:xfrm>
            <a:off x="3418286" y="2681584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E2798F-BB53-4A63-BA56-F585C8BD42F9}"/>
              </a:ext>
            </a:extLst>
          </p:cNvPr>
          <p:cNvSpPr txBox="1"/>
          <p:nvPr/>
        </p:nvSpPr>
        <p:spPr>
          <a:xfrm>
            <a:off x="2667305" y="3143248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AEF3E8-EA55-5BF7-301E-4147FC759464}"/>
              </a:ext>
            </a:extLst>
          </p:cNvPr>
          <p:cNvSpPr txBox="1"/>
          <p:nvPr/>
        </p:nvSpPr>
        <p:spPr>
          <a:xfrm>
            <a:off x="2667305" y="3687515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6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9DD337-2C34-A0FA-24CD-6F5C802B783E}"/>
              </a:ext>
            </a:extLst>
          </p:cNvPr>
          <p:cNvSpPr txBox="1"/>
          <p:nvPr/>
        </p:nvSpPr>
        <p:spPr>
          <a:xfrm>
            <a:off x="4900762" y="3732013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=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6</a:t>
            </a:r>
            <a:r>
              <a:rPr lang="zh-TW" altLang="en-US" sz="2400" dirty="0">
                <a:latin typeface="Consolas" panose="020B0609020204030204" pitchFamily="49" charset="0"/>
              </a:rPr>
              <a:t> * </a:t>
            </a:r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+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0E9100-4DB5-A726-A56C-6A6BFAEC85AD}"/>
              </a:ext>
            </a:extLst>
          </p:cNvPr>
          <p:cNvSpPr txBox="1"/>
          <p:nvPr/>
        </p:nvSpPr>
        <p:spPr>
          <a:xfrm>
            <a:off x="1164442" y="3701651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19E354B-58C6-20CB-80E8-0616C27DE58A}"/>
              </a:ext>
            </a:extLst>
          </p:cNvPr>
          <p:cNvSpPr txBox="1"/>
          <p:nvPr/>
        </p:nvSpPr>
        <p:spPr>
          <a:xfrm>
            <a:off x="1910068" y="4149178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F4693B3-5D98-4ADA-1FC4-8A92620D16DF}"/>
              </a:ext>
            </a:extLst>
          </p:cNvPr>
          <p:cNvCxnSpPr>
            <a:cxnSpLocks/>
          </p:cNvCxnSpPr>
          <p:nvPr/>
        </p:nvCxnSpPr>
        <p:spPr>
          <a:xfrm flipH="1">
            <a:off x="1800225" y="4645817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9B66ADC-5857-2900-B7BA-3C0DBBFF00FB}"/>
              </a:ext>
            </a:extLst>
          </p:cNvPr>
          <p:cNvSpPr txBox="1"/>
          <p:nvPr/>
        </p:nvSpPr>
        <p:spPr>
          <a:xfrm>
            <a:off x="1949506" y="4743845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293CFCB-1BFB-AA2C-9507-6397A716E096}"/>
              </a:ext>
            </a:extLst>
          </p:cNvPr>
          <p:cNvCxnSpPr>
            <a:cxnSpLocks/>
          </p:cNvCxnSpPr>
          <p:nvPr/>
        </p:nvCxnSpPr>
        <p:spPr>
          <a:xfrm flipH="1">
            <a:off x="2557463" y="36144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8B384D40-302A-7BEB-A733-EE3404AE30B4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>
            <a:off x="1475784" y="2681585"/>
            <a:ext cx="5382218" cy="30809"/>
          </a:xfrm>
          <a:prstGeom prst="bentConnector4">
            <a:avLst>
              <a:gd name="adj1" fmla="val 58"/>
              <a:gd name="adj2" fmla="val 841991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6EF8C69-E285-52EC-DA4A-DEEC9E9873C9}"/>
              </a:ext>
            </a:extLst>
          </p:cNvPr>
          <p:cNvSpPr txBox="1"/>
          <p:nvPr/>
        </p:nvSpPr>
        <p:spPr>
          <a:xfrm>
            <a:off x="214164" y="3143248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30 * 0 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1A9B27A8-59E5-DA52-A71A-E9288C61EE16}"/>
              </a:ext>
            </a:extLst>
          </p:cNvPr>
          <p:cNvCxnSpPr>
            <a:stCxn id="53" idx="3"/>
            <a:endCxn id="13" idx="1"/>
          </p:cNvCxnSpPr>
          <p:nvPr/>
        </p:nvCxnSpPr>
        <p:spPr>
          <a:xfrm>
            <a:off x="1261913" y="3327914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EF8E9A0-F726-9C1C-6367-BD3D9F90024E}"/>
              </a:ext>
            </a:extLst>
          </p:cNvPr>
          <p:cNvSpPr txBox="1"/>
          <p:nvPr/>
        </p:nvSpPr>
        <p:spPr>
          <a:xfrm>
            <a:off x="214164" y="3523775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12 - 0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9EA11136-DE98-9151-B3AF-610817F4E773}"/>
              </a:ext>
            </a:extLst>
          </p:cNvPr>
          <p:cNvCxnSpPr>
            <a:stCxn id="56" idx="3"/>
          </p:cNvCxnSpPr>
          <p:nvPr/>
        </p:nvCxnSpPr>
        <p:spPr>
          <a:xfrm>
            <a:off x="1261913" y="3708441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B7C10A98-6ADF-FAAE-2C5F-309088298B39}"/>
              </a:ext>
            </a:extLst>
          </p:cNvPr>
          <p:cNvCxnSpPr>
            <a:cxnSpLocks/>
          </p:cNvCxnSpPr>
          <p:nvPr/>
        </p:nvCxnSpPr>
        <p:spPr>
          <a:xfrm rot="10800000">
            <a:off x="3708799" y="3057033"/>
            <a:ext cx="3273027" cy="214629"/>
          </a:xfrm>
          <a:prstGeom prst="bentConnector3">
            <a:avLst>
              <a:gd name="adj1" fmla="val 237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C35156-5D81-AFAC-1795-16BE53461866}"/>
              </a:ext>
            </a:extLst>
          </p:cNvPr>
          <p:cNvSpPr txBox="1"/>
          <p:nvPr/>
        </p:nvSpPr>
        <p:spPr>
          <a:xfrm>
            <a:off x="3501626" y="3199023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*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CC72FD8E-BF1E-9BFE-25B1-EC424B60C004}"/>
              </a:ext>
            </a:extLst>
          </p:cNvPr>
          <p:cNvCxnSpPr>
            <a:cxnSpLocks/>
            <a:stCxn id="66" idx="1"/>
            <a:endCxn id="21" idx="3"/>
          </p:cNvCxnSpPr>
          <p:nvPr/>
        </p:nvCxnSpPr>
        <p:spPr>
          <a:xfrm rot="10800000">
            <a:off x="3211114" y="3374081"/>
            <a:ext cx="290513" cy="96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0C4FA96-D6DD-C6A1-7BFF-64B79554BF08}"/>
              </a:ext>
            </a:extLst>
          </p:cNvPr>
          <p:cNvSpPr txBox="1"/>
          <p:nvPr/>
        </p:nvSpPr>
        <p:spPr>
          <a:xfrm>
            <a:off x="3501626" y="3721832"/>
            <a:ext cx="1222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30 - 24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AED5BA1D-EF37-D3EB-27AA-155E884971B1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3211122" y="3896890"/>
            <a:ext cx="290505" cy="96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FBEAF136-D4B2-E8A4-7215-8FD4096A537D}"/>
              </a:ext>
            </a:extLst>
          </p:cNvPr>
          <p:cNvCxnSpPr>
            <a:cxnSpLocks/>
            <a:endCxn id="25" idx="2"/>
          </p:cNvCxnSpPr>
          <p:nvPr/>
        </p:nvCxnSpPr>
        <p:spPr>
          <a:xfrm rot="10800000" flipV="1">
            <a:off x="1436346" y="4149176"/>
            <a:ext cx="5421656" cy="14140"/>
          </a:xfrm>
          <a:prstGeom prst="bentConnector4">
            <a:avLst>
              <a:gd name="adj1" fmla="val 47492"/>
              <a:gd name="adj2" fmla="val 234724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CE361CF8-1EFF-6D60-87C2-E629E2D517C9}"/>
              </a:ext>
            </a:extLst>
          </p:cNvPr>
          <p:cNvSpPr txBox="1"/>
          <p:nvPr/>
        </p:nvSpPr>
        <p:spPr>
          <a:xfrm>
            <a:off x="214164" y="4163110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6 * 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1A949350-25A5-CA41-8A45-D7331861CAE3}"/>
              </a:ext>
            </a:extLst>
          </p:cNvPr>
          <p:cNvCxnSpPr>
            <a:stCxn id="80" idx="3"/>
          </p:cNvCxnSpPr>
          <p:nvPr/>
        </p:nvCxnSpPr>
        <p:spPr>
          <a:xfrm>
            <a:off x="1261913" y="4347776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F4B9A52-C2DE-8C36-A760-48EE4648257F}"/>
              </a:ext>
            </a:extLst>
          </p:cNvPr>
          <p:cNvSpPr txBox="1"/>
          <p:nvPr/>
        </p:nvSpPr>
        <p:spPr>
          <a:xfrm>
            <a:off x="214164" y="4715264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1E151E97-D114-5252-9E29-7677ABE6576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06127" y="4899930"/>
            <a:ext cx="543379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A919A54-6005-0E83-5DB1-2BF97C439EA3}"/>
              </a:ext>
            </a:extLst>
          </p:cNvPr>
          <p:cNvSpPr txBox="1"/>
          <p:nvPr/>
        </p:nvSpPr>
        <p:spPr>
          <a:xfrm>
            <a:off x="1578549" y="5635530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相減為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CA89B0F9-95D0-C7B1-CBE8-13AE5CC368A2}"/>
              </a:ext>
            </a:extLst>
          </p:cNvPr>
          <p:cNvCxnSpPr>
            <a:cxnSpLocks/>
            <a:stCxn id="85" idx="0"/>
            <a:endCxn id="28" idx="2"/>
          </p:cNvCxnSpPr>
          <p:nvPr/>
        </p:nvCxnSpPr>
        <p:spPr>
          <a:xfrm rot="5400000" flipH="1" flipV="1">
            <a:off x="1963241" y="5416800"/>
            <a:ext cx="430020" cy="74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40A2567-7E89-17A0-AF1D-A2B137EF9F93}"/>
              </a:ext>
            </a:extLst>
          </p:cNvPr>
          <p:cNvSpPr txBox="1"/>
          <p:nvPr/>
        </p:nvSpPr>
        <p:spPr>
          <a:xfrm>
            <a:off x="3736626" y="5375102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答案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id="{7217B7E7-CB8E-8953-F9D9-6C8C7BACFBCF}"/>
              </a:ext>
            </a:extLst>
          </p:cNvPr>
          <p:cNvCxnSpPr>
            <a:cxnSpLocks/>
            <a:stCxn id="91" idx="0"/>
            <a:endCxn id="22" idx="2"/>
          </p:cNvCxnSpPr>
          <p:nvPr/>
        </p:nvCxnSpPr>
        <p:spPr>
          <a:xfrm rot="16200000" flipV="1">
            <a:off x="3022948" y="4065441"/>
            <a:ext cx="1225922" cy="13933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035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8" grpId="0"/>
      <p:bldP spid="53" grpId="0"/>
      <p:bldP spid="56" grpId="0"/>
      <p:bldP spid="66" grpId="0"/>
      <p:bldP spid="72" grpId="0"/>
      <p:bldP spid="80" grpId="0"/>
      <p:bldP spid="82" grpId="0"/>
      <p:bldP spid="85" grpId="0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6DCDB17-DA8F-90AE-136E-B7E300D7E46A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5B6D669-0785-4D05-55AE-735E5C65B17B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</a:p>
        </p:txBody>
      </p:sp>
      <p:sp>
        <p:nvSpPr>
          <p:cNvPr id="11" name="流程圖: 決策 10">
            <a:extLst>
              <a:ext uri="{FF2B5EF4-FFF2-40B4-BE49-F238E27FC236}">
                <a16:creationId xmlns:a16="http://schemas.microsoft.com/office/drawing/2014/main" id="{085B2D4C-AD84-8292-F88F-B098CC28DCAA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DFB08E-D733-23A0-19A3-16FB102CFA89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E190A5-DF08-62D5-DA47-E40FBA093696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446A1A-49DB-A002-5FD8-8B0EF48C1E9E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0B83581-5615-61E8-3D28-5CA1F06C589B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AB069F-1369-3B19-A888-BD2A9E8E35F8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6075E8-D6F6-3295-BBD0-C97EC04E49AC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36443B1-68AB-9E3D-1D6F-9C3D5B9641CC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D9C3875F-623A-9863-8CE7-81266AA9E99F}"/>
              </a:ext>
            </a:extLst>
          </p:cNvPr>
          <p:cNvCxnSpPr>
            <a:cxnSpLocks/>
            <a:stCxn id="11" idx="3"/>
            <a:endCxn id="14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3B5FF922-A799-778C-1A84-9D1CE0A01ED7}"/>
              </a:ext>
            </a:extLst>
          </p:cNvPr>
          <p:cNvCxnSpPr>
            <a:cxnSpLocks/>
            <a:stCxn id="13" idx="1"/>
            <a:endCxn id="11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2E6F801-05E3-DE3B-521B-64445C5DF27D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>
              <a:highlight>
                <a:srgbClr val="FFFF00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195C987-4E96-AA18-C310-814DE5588627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01453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gcd</a:t>
            </a:r>
            <a:r>
              <a:rPr lang="en-US" altLang="zh-TW" dirty="0"/>
              <a:t>(12, 30) = 30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CC26D63-4D91-40B6-CD3E-42A6B3F34FE0}"/>
              </a:ext>
            </a:extLst>
          </p:cNvPr>
          <p:cNvCxnSpPr>
            <a:cxnSpLocks/>
          </p:cNvCxnSpPr>
          <p:nvPr/>
        </p:nvCxnSpPr>
        <p:spPr>
          <a:xfrm>
            <a:off x="1800225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4650043-7506-CE08-125A-D56D76AA4627}"/>
              </a:ext>
            </a:extLst>
          </p:cNvPr>
          <p:cNvCxnSpPr>
            <a:cxnSpLocks/>
          </p:cNvCxnSpPr>
          <p:nvPr/>
        </p:nvCxnSpPr>
        <p:spPr>
          <a:xfrm>
            <a:off x="2557463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F5BDA51-C684-24DB-1C3D-D7445282C1D6}"/>
              </a:ext>
            </a:extLst>
          </p:cNvPr>
          <p:cNvCxnSpPr>
            <a:cxnSpLocks/>
          </p:cNvCxnSpPr>
          <p:nvPr/>
        </p:nvCxnSpPr>
        <p:spPr>
          <a:xfrm>
            <a:off x="3314700" y="275272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FE8646B-585F-66D6-8850-1F08FA387B22}"/>
              </a:ext>
            </a:extLst>
          </p:cNvPr>
          <p:cNvSpPr txBox="1"/>
          <p:nvPr/>
        </p:nvSpPr>
        <p:spPr>
          <a:xfrm>
            <a:off x="1903811" y="268158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9DE7882-2548-5B67-A693-753B656E0029}"/>
              </a:ext>
            </a:extLst>
          </p:cNvPr>
          <p:cNvSpPr txBox="1"/>
          <p:nvPr/>
        </p:nvSpPr>
        <p:spPr>
          <a:xfrm>
            <a:off x="2661049" y="268158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B59E98-13A1-76E5-A8F8-CF90F8CE205B}"/>
              </a:ext>
            </a:extLst>
          </p:cNvPr>
          <p:cNvSpPr txBox="1"/>
          <p:nvPr/>
        </p:nvSpPr>
        <p:spPr>
          <a:xfrm>
            <a:off x="4900762" y="2658068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 = 30 * 0 + 12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FB985-1455-C881-56E6-21D18C03FE62}"/>
              </a:ext>
            </a:extLst>
          </p:cNvPr>
          <p:cNvSpPr txBox="1"/>
          <p:nvPr/>
        </p:nvSpPr>
        <p:spPr>
          <a:xfrm>
            <a:off x="1243318" y="268158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692D4F-AB9F-E684-9CFC-F16F3428E02B}"/>
              </a:ext>
            </a:extLst>
          </p:cNvPr>
          <p:cNvSpPr txBox="1"/>
          <p:nvPr/>
        </p:nvSpPr>
        <p:spPr>
          <a:xfrm>
            <a:off x="1949506" y="314324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CB6343C-B82C-47CB-2B48-59AC3B360E04}"/>
              </a:ext>
            </a:extLst>
          </p:cNvPr>
          <p:cNvCxnSpPr>
            <a:cxnSpLocks/>
          </p:cNvCxnSpPr>
          <p:nvPr/>
        </p:nvCxnSpPr>
        <p:spPr>
          <a:xfrm flipH="1">
            <a:off x="1800225" y="36144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73B647A-7E99-2627-C5E4-808934C8BC42}"/>
              </a:ext>
            </a:extLst>
          </p:cNvPr>
          <p:cNvSpPr txBox="1"/>
          <p:nvPr/>
        </p:nvSpPr>
        <p:spPr>
          <a:xfrm>
            <a:off x="1910068" y="3697040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4FD2A9-C432-7D97-8662-A2CFA93A144A}"/>
              </a:ext>
            </a:extLst>
          </p:cNvPr>
          <p:cNvSpPr txBox="1"/>
          <p:nvPr/>
        </p:nvSpPr>
        <p:spPr>
          <a:xfrm>
            <a:off x="4900762" y="3201685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 = 12 * 2 + 6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C0EE80-70B1-354D-4DBF-2F4E1795C818}"/>
              </a:ext>
            </a:extLst>
          </p:cNvPr>
          <p:cNvSpPr txBox="1"/>
          <p:nvPr/>
        </p:nvSpPr>
        <p:spPr>
          <a:xfrm>
            <a:off x="3418286" y="2681584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DE2798F-BB53-4A63-BA56-F585C8BD42F9}"/>
              </a:ext>
            </a:extLst>
          </p:cNvPr>
          <p:cNvSpPr txBox="1"/>
          <p:nvPr/>
        </p:nvSpPr>
        <p:spPr>
          <a:xfrm>
            <a:off x="2667305" y="3143248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9AEF3E8-EA55-5BF7-301E-4147FC759464}"/>
              </a:ext>
            </a:extLst>
          </p:cNvPr>
          <p:cNvSpPr txBox="1"/>
          <p:nvPr/>
        </p:nvSpPr>
        <p:spPr>
          <a:xfrm>
            <a:off x="2667305" y="3687515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6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C9DD337-2C34-A0FA-24CD-6F5C802B783E}"/>
              </a:ext>
            </a:extLst>
          </p:cNvPr>
          <p:cNvSpPr txBox="1"/>
          <p:nvPr/>
        </p:nvSpPr>
        <p:spPr>
          <a:xfrm>
            <a:off x="4900762" y="3732013"/>
            <a:ext cx="306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=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6</a:t>
            </a:r>
            <a:r>
              <a:rPr lang="zh-TW" altLang="en-US" sz="2400" dirty="0">
                <a:latin typeface="Consolas" panose="020B0609020204030204" pitchFamily="49" charset="0"/>
              </a:rPr>
              <a:t> * </a:t>
            </a:r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+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90E9100-4DB5-A726-A56C-6A6BFAEC85AD}"/>
              </a:ext>
            </a:extLst>
          </p:cNvPr>
          <p:cNvSpPr txBox="1"/>
          <p:nvPr/>
        </p:nvSpPr>
        <p:spPr>
          <a:xfrm>
            <a:off x="1164442" y="3701651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19E354B-58C6-20CB-80E8-0616C27DE58A}"/>
              </a:ext>
            </a:extLst>
          </p:cNvPr>
          <p:cNvSpPr txBox="1"/>
          <p:nvPr/>
        </p:nvSpPr>
        <p:spPr>
          <a:xfrm>
            <a:off x="1910068" y="4149178"/>
            <a:ext cx="54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F4693B3-5D98-4ADA-1FC4-8A92620D16DF}"/>
              </a:ext>
            </a:extLst>
          </p:cNvPr>
          <p:cNvCxnSpPr>
            <a:cxnSpLocks/>
          </p:cNvCxnSpPr>
          <p:nvPr/>
        </p:nvCxnSpPr>
        <p:spPr>
          <a:xfrm flipH="1">
            <a:off x="1800225" y="4645817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9B66ADC-5857-2900-B7BA-3C0DBBFF00FB}"/>
              </a:ext>
            </a:extLst>
          </p:cNvPr>
          <p:cNvSpPr txBox="1"/>
          <p:nvPr/>
        </p:nvSpPr>
        <p:spPr>
          <a:xfrm>
            <a:off x="1949506" y="4743845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0293CFCB-1BFB-AA2C-9507-6397A716E096}"/>
              </a:ext>
            </a:extLst>
          </p:cNvPr>
          <p:cNvCxnSpPr>
            <a:cxnSpLocks/>
          </p:cNvCxnSpPr>
          <p:nvPr/>
        </p:nvCxnSpPr>
        <p:spPr>
          <a:xfrm flipH="1">
            <a:off x="2557463" y="36144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8B384D40-302A-7BEB-A733-EE3404AE30B4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>
            <a:off x="1475784" y="2681585"/>
            <a:ext cx="5382218" cy="30809"/>
          </a:xfrm>
          <a:prstGeom prst="bentConnector4">
            <a:avLst>
              <a:gd name="adj1" fmla="val 58"/>
              <a:gd name="adj2" fmla="val 841991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6EF8C69-E285-52EC-DA4A-DEEC9E9873C9}"/>
              </a:ext>
            </a:extLst>
          </p:cNvPr>
          <p:cNvSpPr txBox="1"/>
          <p:nvPr/>
        </p:nvSpPr>
        <p:spPr>
          <a:xfrm>
            <a:off x="214164" y="3143248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30 * 0 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1A9B27A8-59E5-DA52-A71A-E9288C61EE16}"/>
              </a:ext>
            </a:extLst>
          </p:cNvPr>
          <p:cNvCxnSpPr>
            <a:stCxn id="53" idx="3"/>
            <a:endCxn id="13" idx="1"/>
          </p:cNvCxnSpPr>
          <p:nvPr/>
        </p:nvCxnSpPr>
        <p:spPr>
          <a:xfrm>
            <a:off x="1261913" y="3327914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EF8E9A0-F726-9C1C-6367-BD3D9F90024E}"/>
              </a:ext>
            </a:extLst>
          </p:cNvPr>
          <p:cNvSpPr txBox="1"/>
          <p:nvPr/>
        </p:nvSpPr>
        <p:spPr>
          <a:xfrm>
            <a:off x="214164" y="3523775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12 - 0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7" name="接點: 肘形 56">
            <a:extLst>
              <a:ext uri="{FF2B5EF4-FFF2-40B4-BE49-F238E27FC236}">
                <a16:creationId xmlns:a16="http://schemas.microsoft.com/office/drawing/2014/main" id="{9EA11136-DE98-9151-B3AF-610817F4E773}"/>
              </a:ext>
            </a:extLst>
          </p:cNvPr>
          <p:cNvCxnSpPr>
            <a:stCxn id="56" idx="3"/>
          </p:cNvCxnSpPr>
          <p:nvPr/>
        </p:nvCxnSpPr>
        <p:spPr>
          <a:xfrm>
            <a:off x="1261913" y="3708441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B7C10A98-6ADF-FAAE-2C5F-309088298B39}"/>
              </a:ext>
            </a:extLst>
          </p:cNvPr>
          <p:cNvCxnSpPr>
            <a:cxnSpLocks/>
          </p:cNvCxnSpPr>
          <p:nvPr/>
        </p:nvCxnSpPr>
        <p:spPr>
          <a:xfrm rot="10800000">
            <a:off x="3708799" y="3057033"/>
            <a:ext cx="3273027" cy="214629"/>
          </a:xfrm>
          <a:prstGeom prst="bentConnector3">
            <a:avLst>
              <a:gd name="adj1" fmla="val 237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EBC35156-5D81-AFAC-1795-16BE53461866}"/>
              </a:ext>
            </a:extLst>
          </p:cNvPr>
          <p:cNvSpPr txBox="1"/>
          <p:nvPr/>
        </p:nvSpPr>
        <p:spPr>
          <a:xfrm>
            <a:off x="3501626" y="3199023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*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CC72FD8E-BF1E-9BFE-25B1-EC424B60C004}"/>
              </a:ext>
            </a:extLst>
          </p:cNvPr>
          <p:cNvCxnSpPr>
            <a:cxnSpLocks/>
            <a:stCxn id="66" idx="1"/>
            <a:endCxn id="21" idx="3"/>
          </p:cNvCxnSpPr>
          <p:nvPr/>
        </p:nvCxnSpPr>
        <p:spPr>
          <a:xfrm rot="10800000">
            <a:off x="3211114" y="3374081"/>
            <a:ext cx="290513" cy="96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0C4FA96-D6DD-C6A1-7BFF-64B79554BF08}"/>
              </a:ext>
            </a:extLst>
          </p:cNvPr>
          <p:cNvSpPr txBox="1"/>
          <p:nvPr/>
        </p:nvSpPr>
        <p:spPr>
          <a:xfrm>
            <a:off x="3501626" y="3721832"/>
            <a:ext cx="1222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30 - 24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AED5BA1D-EF37-D3EB-27AA-155E884971B1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3211122" y="3896890"/>
            <a:ext cx="290505" cy="96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接點: 肘形 74">
            <a:extLst>
              <a:ext uri="{FF2B5EF4-FFF2-40B4-BE49-F238E27FC236}">
                <a16:creationId xmlns:a16="http://schemas.microsoft.com/office/drawing/2014/main" id="{FBEAF136-D4B2-E8A4-7215-8FD4096A537D}"/>
              </a:ext>
            </a:extLst>
          </p:cNvPr>
          <p:cNvCxnSpPr>
            <a:cxnSpLocks/>
            <a:endCxn id="25" idx="2"/>
          </p:cNvCxnSpPr>
          <p:nvPr/>
        </p:nvCxnSpPr>
        <p:spPr>
          <a:xfrm rot="10800000" flipV="1">
            <a:off x="1436346" y="4149176"/>
            <a:ext cx="5421656" cy="14140"/>
          </a:xfrm>
          <a:prstGeom prst="bentConnector4">
            <a:avLst>
              <a:gd name="adj1" fmla="val 47492"/>
              <a:gd name="adj2" fmla="val 234724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CE361CF8-1EFF-6D60-87C2-E629E2D517C9}"/>
              </a:ext>
            </a:extLst>
          </p:cNvPr>
          <p:cNvSpPr txBox="1"/>
          <p:nvPr/>
        </p:nvSpPr>
        <p:spPr>
          <a:xfrm>
            <a:off x="214164" y="4163110"/>
            <a:ext cx="1047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6 * 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1" name="接點: 肘形 80">
            <a:extLst>
              <a:ext uri="{FF2B5EF4-FFF2-40B4-BE49-F238E27FC236}">
                <a16:creationId xmlns:a16="http://schemas.microsoft.com/office/drawing/2014/main" id="{1A949350-25A5-CA41-8A45-D7331861CAE3}"/>
              </a:ext>
            </a:extLst>
          </p:cNvPr>
          <p:cNvCxnSpPr>
            <a:stCxn id="80" idx="3"/>
          </p:cNvCxnSpPr>
          <p:nvPr/>
        </p:nvCxnSpPr>
        <p:spPr>
          <a:xfrm>
            <a:off x="1261913" y="4347776"/>
            <a:ext cx="687593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F4B9A52-C2DE-8C36-A760-48EE4648257F}"/>
              </a:ext>
            </a:extLst>
          </p:cNvPr>
          <p:cNvSpPr txBox="1"/>
          <p:nvPr/>
        </p:nvSpPr>
        <p:spPr>
          <a:xfrm>
            <a:off x="214164" y="4715264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12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3" name="接點: 肘形 82">
            <a:extLst>
              <a:ext uri="{FF2B5EF4-FFF2-40B4-BE49-F238E27FC236}">
                <a16:creationId xmlns:a16="http://schemas.microsoft.com/office/drawing/2014/main" id="{1E151E97-D114-5252-9E29-7677ABE65764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1406127" y="4899930"/>
            <a:ext cx="543379" cy="46168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A919A54-6005-0E83-5DB1-2BF97C439EA3}"/>
              </a:ext>
            </a:extLst>
          </p:cNvPr>
          <p:cNvSpPr txBox="1"/>
          <p:nvPr/>
        </p:nvSpPr>
        <p:spPr>
          <a:xfrm>
            <a:off x="1578549" y="5635530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相減為</a:t>
            </a:r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CA89B0F9-95D0-C7B1-CBE8-13AE5CC368A2}"/>
              </a:ext>
            </a:extLst>
          </p:cNvPr>
          <p:cNvCxnSpPr>
            <a:cxnSpLocks/>
            <a:stCxn id="85" idx="0"/>
            <a:endCxn id="28" idx="2"/>
          </p:cNvCxnSpPr>
          <p:nvPr/>
        </p:nvCxnSpPr>
        <p:spPr>
          <a:xfrm rot="5400000" flipH="1" flipV="1">
            <a:off x="1963241" y="5416800"/>
            <a:ext cx="430020" cy="74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40A2567-7E89-17A0-AF1D-A2B137EF9F93}"/>
              </a:ext>
            </a:extLst>
          </p:cNvPr>
          <p:cNvSpPr txBox="1"/>
          <p:nvPr/>
        </p:nvSpPr>
        <p:spPr>
          <a:xfrm>
            <a:off x="3736626" y="5375102"/>
            <a:ext cx="119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答案</a:t>
            </a:r>
            <a:endParaRPr lang="zh-TW" altLang="en-US" dirty="0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92" name="接點: 肘形 91">
            <a:extLst>
              <a:ext uri="{FF2B5EF4-FFF2-40B4-BE49-F238E27FC236}">
                <a16:creationId xmlns:a16="http://schemas.microsoft.com/office/drawing/2014/main" id="{7217B7E7-CB8E-8953-F9D9-6C8C7BACFBCF}"/>
              </a:ext>
            </a:extLst>
          </p:cNvPr>
          <p:cNvCxnSpPr>
            <a:cxnSpLocks/>
            <a:stCxn id="91" idx="0"/>
            <a:endCxn id="22" idx="2"/>
          </p:cNvCxnSpPr>
          <p:nvPr/>
        </p:nvCxnSpPr>
        <p:spPr>
          <a:xfrm rot="16200000" flipV="1">
            <a:off x="3022948" y="4065441"/>
            <a:ext cx="1225922" cy="139339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77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9266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30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161BB82C-9584-768F-F4ED-28BDBCF4FB3E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B10FEF4-5797-13EC-C0DA-85677BBA7E42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92A3924F-4B5E-3E1D-47B5-CBFE92DB1DE7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7054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30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B9E06E1-1B9C-416C-4B63-5F5A29A6A99A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297EA33-4DEB-D631-CE81-E2B06E440F71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037DD8C-A130-5623-0C68-3CBEFD544F6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7745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30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8388473-8B54-533A-A820-555C81C13FD7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9DF143A-6422-A70D-BF44-EDB079A7AA92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2ADD87A-AF24-D060-9F2F-3E83F380800D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8008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30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30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4203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1523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9375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12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12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E8BBA0-0E95-CE05-8FA1-F104DA220E9C}"/>
              </a:ext>
            </a:extLst>
          </p:cNvPr>
          <p:cNvSpPr txBox="1"/>
          <p:nvPr/>
        </p:nvSpPr>
        <p:spPr>
          <a:xfrm>
            <a:off x="8264509" y="308103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C58CE8-4690-2F9D-6558-F2B613B59496}"/>
              </a:ext>
            </a:extLst>
          </p:cNvPr>
          <p:cNvSpPr txBox="1"/>
          <p:nvPr/>
        </p:nvSpPr>
        <p:spPr>
          <a:xfrm>
            <a:off x="8925002" y="3527463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A1D184-B720-7B5A-36DB-5AF57608D0D9}"/>
              </a:ext>
            </a:extLst>
          </p:cNvPr>
          <p:cNvCxnSpPr>
            <a:cxnSpLocks/>
          </p:cNvCxnSpPr>
          <p:nvPr/>
        </p:nvCxnSpPr>
        <p:spPr>
          <a:xfrm flipH="1">
            <a:off x="8821417" y="4034846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83EA88-7BDF-5563-08C0-3DDF20C1F8D8}"/>
              </a:ext>
            </a:extLst>
          </p:cNvPr>
          <p:cNvSpPr txBox="1"/>
          <p:nvPr/>
        </p:nvSpPr>
        <p:spPr>
          <a:xfrm>
            <a:off x="8925002" y="4034846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065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E8BBA0-0E95-CE05-8FA1-F104DA220E9C}"/>
              </a:ext>
            </a:extLst>
          </p:cNvPr>
          <p:cNvSpPr txBox="1"/>
          <p:nvPr/>
        </p:nvSpPr>
        <p:spPr>
          <a:xfrm>
            <a:off x="8264509" y="308103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C58CE8-4690-2F9D-6558-F2B613B59496}"/>
              </a:ext>
            </a:extLst>
          </p:cNvPr>
          <p:cNvSpPr txBox="1"/>
          <p:nvPr/>
        </p:nvSpPr>
        <p:spPr>
          <a:xfrm>
            <a:off x="8925002" y="3527463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A1D184-B720-7B5A-36DB-5AF57608D0D9}"/>
              </a:ext>
            </a:extLst>
          </p:cNvPr>
          <p:cNvCxnSpPr>
            <a:cxnSpLocks/>
          </p:cNvCxnSpPr>
          <p:nvPr/>
        </p:nvCxnSpPr>
        <p:spPr>
          <a:xfrm flipH="1">
            <a:off x="8821417" y="4034846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83EA88-7BDF-5563-08C0-3DDF20C1F8D8}"/>
              </a:ext>
            </a:extLst>
          </p:cNvPr>
          <p:cNvSpPr txBox="1"/>
          <p:nvPr/>
        </p:nvSpPr>
        <p:spPr>
          <a:xfrm>
            <a:off x="8925002" y="4034846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F0"/>
                </a:solidFill>
                <a:latin typeface="Consolas" panose="020B0609020204030204" pitchFamily="49" charset="0"/>
              </a:rPr>
              <a:t>0</a:t>
            </a:r>
            <a:endParaRPr lang="zh-TW" altLang="en-US" sz="24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12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5863267" y="499190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11608F-8EE7-45D4-7BE7-E973313F3334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流程圖: 決策 12">
            <a:extLst>
              <a:ext uri="{FF2B5EF4-FFF2-40B4-BE49-F238E27FC236}">
                <a16:creationId xmlns:a16="http://schemas.microsoft.com/office/drawing/2014/main" id="{16A7D642-BC72-82DD-68CE-A03924D184A0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C4088-3E0B-0685-95B1-F54313889E32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837702-DBBB-E02E-F2D9-0A6C8A836375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97BA26-12C1-861C-5EE5-C211848AA0B0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B491F537-D76D-4F05-48B4-406FD890F99B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CB2443F-37F4-B1D0-3852-9925D81427E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B1775AC-A9DF-57A7-291A-E5827B9E7624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E2EC48F-8470-6462-8285-F5487FD361AA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0CA5C852-90CF-71CB-D0F2-184A4AC08AE6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0AD44EB8-6E47-2680-0E23-50ABDCCA3205}"/>
              </a:ext>
            </a:extLst>
          </p:cNvPr>
          <p:cNvCxnSpPr>
            <a:cxnSpLocks/>
            <a:stCxn id="15" idx="1"/>
            <a:endCxn id="13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A26ABFE-4B6A-5214-D7BF-1EFA75874E64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591C0E1-E8B1-F4C9-44F1-929EDD433243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633FC273-D71A-D02E-D21B-97E2F019B5A8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4CD5D40A-29E9-8231-01F8-1959F070B13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5158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E8BBA0-0E95-CE05-8FA1-F104DA220E9C}"/>
              </a:ext>
            </a:extLst>
          </p:cNvPr>
          <p:cNvSpPr txBox="1"/>
          <p:nvPr/>
        </p:nvSpPr>
        <p:spPr>
          <a:xfrm>
            <a:off x="8264509" y="308103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C58CE8-4690-2F9D-6558-F2B613B59496}"/>
              </a:ext>
            </a:extLst>
          </p:cNvPr>
          <p:cNvSpPr txBox="1"/>
          <p:nvPr/>
        </p:nvSpPr>
        <p:spPr>
          <a:xfrm>
            <a:off x="8925002" y="3527463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A1D184-B720-7B5A-36DB-5AF57608D0D9}"/>
              </a:ext>
            </a:extLst>
          </p:cNvPr>
          <p:cNvCxnSpPr>
            <a:cxnSpLocks/>
          </p:cNvCxnSpPr>
          <p:nvPr/>
        </p:nvCxnSpPr>
        <p:spPr>
          <a:xfrm flipH="1">
            <a:off x="8821417" y="4034846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83EA88-7BDF-5563-08C0-3DDF20C1F8D8}"/>
              </a:ext>
            </a:extLst>
          </p:cNvPr>
          <p:cNvSpPr txBox="1"/>
          <p:nvPr/>
        </p:nvSpPr>
        <p:spPr>
          <a:xfrm>
            <a:off x="8925002" y="4034846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0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59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B66B31-CF19-3C32-66FB-7DA9EF2DEAA3}"/>
              </a:ext>
            </a:extLst>
          </p:cNvPr>
          <p:cNvSpPr/>
          <p:nvPr/>
        </p:nvSpPr>
        <p:spPr>
          <a:xfrm>
            <a:off x="-1943100" y="476005"/>
            <a:ext cx="6067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CB485D-0B10-AA4B-BC5E-7E03128C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輾轉相除法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28AE82-125A-9205-639F-7F507CE6F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轉化成</a:t>
            </a:r>
            <a:r>
              <a:rPr lang="en-US" altLang="zh-TW" dirty="0"/>
              <a:t>C++</a:t>
            </a:r>
            <a:r>
              <a:rPr lang="zh-TW" altLang="en-US" dirty="0"/>
              <a:t>，可以這樣寫：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zh-TW" altLang="en-US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00B05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kern="0" dirty="0">
                <a:solidFill>
                  <a:srgbClr val="FFC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00B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 </a:t>
            </a:r>
            <a:endParaRPr lang="zh-TW" altLang="zh-TW" sz="24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dirty="0">
              <a:highlight>
                <a:srgbClr val="C0C0C0"/>
              </a:highlight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68F3583-D9D4-D423-2FC5-4E36C0E229BD}"/>
              </a:ext>
            </a:extLst>
          </p:cNvPr>
          <p:cNvCxnSpPr>
            <a:cxnSpLocks/>
          </p:cNvCxnSpPr>
          <p:nvPr/>
        </p:nvCxnSpPr>
        <p:spPr>
          <a:xfrm>
            <a:off x="8821416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9081DB7-15D5-4EFA-1E4E-B7F0AD5AB411}"/>
              </a:ext>
            </a:extLst>
          </p:cNvPr>
          <p:cNvCxnSpPr>
            <a:cxnSpLocks/>
          </p:cNvCxnSpPr>
          <p:nvPr/>
        </p:nvCxnSpPr>
        <p:spPr>
          <a:xfrm>
            <a:off x="9578654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273C307-287E-F609-2B28-0E009D1B50DB}"/>
              </a:ext>
            </a:extLst>
          </p:cNvPr>
          <p:cNvCxnSpPr>
            <a:cxnSpLocks/>
          </p:cNvCxnSpPr>
          <p:nvPr/>
        </p:nvCxnSpPr>
        <p:spPr>
          <a:xfrm>
            <a:off x="10335891" y="2162175"/>
            <a:ext cx="0" cy="30289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8539E5-34A2-671C-4CB0-3B3E1A3923C2}"/>
              </a:ext>
            </a:extLst>
          </p:cNvPr>
          <p:cNvSpPr txBox="1"/>
          <p:nvPr/>
        </p:nvSpPr>
        <p:spPr>
          <a:xfrm>
            <a:off x="8925002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83873-DFCF-0AA9-C639-9618D032B803}"/>
              </a:ext>
            </a:extLst>
          </p:cNvPr>
          <p:cNvSpPr txBox="1"/>
          <p:nvPr/>
        </p:nvSpPr>
        <p:spPr>
          <a:xfrm>
            <a:off x="9682240" y="2091035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30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F0D449-44DE-C673-9765-34DB38B8BB44}"/>
              </a:ext>
            </a:extLst>
          </p:cNvPr>
          <p:cNvSpPr txBox="1"/>
          <p:nvPr/>
        </p:nvSpPr>
        <p:spPr>
          <a:xfrm>
            <a:off x="8264509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72C2C7C-1F25-2848-CD2D-06D8109A3761}"/>
              </a:ext>
            </a:extLst>
          </p:cNvPr>
          <p:cNvSpPr txBox="1"/>
          <p:nvPr/>
        </p:nvSpPr>
        <p:spPr>
          <a:xfrm>
            <a:off x="8925002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0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8594FA3-3757-9CDF-624F-CFF4600CEDBC}"/>
              </a:ext>
            </a:extLst>
          </p:cNvPr>
          <p:cNvCxnSpPr>
            <a:cxnSpLocks/>
          </p:cNvCxnSpPr>
          <p:nvPr/>
        </p:nvCxnSpPr>
        <p:spPr>
          <a:xfrm flipH="1">
            <a:off x="8821417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320F45F-AA5B-F14E-CB8F-A70F764B0755}"/>
              </a:ext>
            </a:extLst>
          </p:cNvPr>
          <p:cNvSpPr txBox="1"/>
          <p:nvPr/>
        </p:nvSpPr>
        <p:spPr>
          <a:xfrm>
            <a:off x="8925002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0E2930-4ECC-A5BC-4320-2C24BB822F5B}"/>
              </a:ext>
            </a:extLst>
          </p:cNvPr>
          <p:cNvSpPr txBox="1"/>
          <p:nvPr/>
        </p:nvSpPr>
        <p:spPr>
          <a:xfrm>
            <a:off x="9682238" y="255269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24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8C7915D-C4EF-2653-C865-6F08E71D1251}"/>
              </a:ext>
            </a:extLst>
          </p:cNvPr>
          <p:cNvCxnSpPr>
            <a:cxnSpLocks/>
          </p:cNvCxnSpPr>
          <p:nvPr/>
        </p:nvCxnSpPr>
        <p:spPr>
          <a:xfrm flipH="1">
            <a:off x="9578652" y="3081039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2E7C79-03E4-FDED-AAD5-1130BDE9B112}"/>
              </a:ext>
            </a:extLst>
          </p:cNvPr>
          <p:cNvSpPr txBox="1"/>
          <p:nvPr/>
        </p:nvSpPr>
        <p:spPr>
          <a:xfrm>
            <a:off x="10439476" y="2091034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24282FB-2E5F-142F-D933-44C4DC4DFBCA}"/>
              </a:ext>
            </a:extLst>
          </p:cNvPr>
          <p:cNvSpPr txBox="1"/>
          <p:nvPr/>
        </p:nvSpPr>
        <p:spPr>
          <a:xfrm>
            <a:off x="9682238" y="3081039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  <a:latin typeface="Consolas" panose="020B0609020204030204" pitchFamily="49" charset="0"/>
              </a:rPr>
              <a:t>6</a:t>
            </a:r>
            <a:endParaRPr lang="zh-TW" altLang="en-US" sz="24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247C72-B4E7-3FF5-5910-50BA7C617CDB}"/>
              </a:ext>
            </a:extLst>
          </p:cNvPr>
          <p:cNvSpPr/>
          <p:nvPr/>
        </p:nvSpPr>
        <p:spPr>
          <a:xfrm>
            <a:off x="4510267" y="3204210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5EA2-3B9A-0A73-EB1F-744BE5760E1F}"/>
              </a:ext>
            </a:extLst>
          </p:cNvPr>
          <p:cNvSpPr/>
          <p:nvPr/>
        </p:nvSpPr>
        <p:spPr>
          <a:xfrm>
            <a:off x="4510267" y="3887138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b: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7A7CAC3-A665-B035-0D83-F04C1E2E4C02}"/>
              </a:ext>
            </a:extLst>
          </p:cNvPr>
          <p:cNvSpPr/>
          <p:nvPr/>
        </p:nvSpPr>
        <p:spPr>
          <a:xfrm>
            <a:off x="4510267" y="4586244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c: 0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E8BBA0-0E95-CE05-8FA1-F104DA220E9C}"/>
              </a:ext>
            </a:extLst>
          </p:cNvPr>
          <p:cNvSpPr txBox="1"/>
          <p:nvPr/>
        </p:nvSpPr>
        <p:spPr>
          <a:xfrm>
            <a:off x="8264509" y="3081039"/>
            <a:ext cx="46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C58CE8-4690-2F9D-6558-F2B613B59496}"/>
              </a:ext>
            </a:extLst>
          </p:cNvPr>
          <p:cNvSpPr txBox="1"/>
          <p:nvPr/>
        </p:nvSpPr>
        <p:spPr>
          <a:xfrm>
            <a:off x="8925002" y="3527463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</a:rPr>
              <a:t>12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A1D184-B720-7B5A-36DB-5AF57608D0D9}"/>
              </a:ext>
            </a:extLst>
          </p:cNvPr>
          <p:cNvCxnSpPr>
            <a:cxnSpLocks/>
          </p:cNvCxnSpPr>
          <p:nvPr/>
        </p:nvCxnSpPr>
        <p:spPr>
          <a:xfrm flipH="1">
            <a:off x="8821417" y="4034846"/>
            <a:ext cx="757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83EA88-7BDF-5563-08C0-3DDF20C1F8D8}"/>
              </a:ext>
            </a:extLst>
          </p:cNvPr>
          <p:cNvSpPr txBox="1"/>
          <p:nvPr/>
        </p:nvSpPr>
        <p:spPr>
          <a:xfrm>
            <a:off x="8925002" y="4034846"/>
            <a:ext cx="5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  <a:latin typeface="Consolas" panose="020B0609020204030204" pitchFamily="49" charset="0"/>
              </a:rPr>
              <a:t>0</a:t>
            </a:r>
            <a:endParaRPr lang="zh-TW" altLang="en-US" sz="2400" dirty="0">
              <a:solidFill>
                <a:srgbClr val="FFC000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EBEA908-08EB-0EB2-BA10-3D1FCB69E536}"/>
              </a:ext>
            </a:extLst>
          </p:cNvPr>
          <p:cNvSpPr/>
          <p:nvPr/>
        </p:nvSpPr>
        <p:spPr>
          <a:xfrm>
            <a:off x="4418826" y="5933454"/>
            <a:ext cx="1486673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ANS: 6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6220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7F54128-570E-A0F4-1970-8051BCA65BCB}"/>
              </a:ext>
            </a:extLst>
          </p:cNvPr>
          <p:cNvSpPr/>
          <p:nvPr/>
        </p:nvSpPr>
        <p:spPr>
          <a:xfrm>
            <a:off x="-1943101" y="476005"/>
            <a:ext cx="93916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8F16E90-E55C-4C66-C0A9-FA0DE1D4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a024: </a:t>
            </a:r>
            <a:r>
              <a:rPr lang="zh-TW" altLang="en-US" dirty="0"/>
              <a:t>最大公因數</a:t>
            </a:r>
            <a:r>
              <a:rPr lang="en-US" altLang="zh-TW" dirty="0"/>
              <a:t>(GCD)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C3CEB-515C-C2F3-4C0A-1F802B31C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4A4BA13-9EA1-B872-E66F-81EBC811B75C}"/>
              </a:ext>
            </a:extLst>
          </p:cNvPr>
          <p:cNvSpPr txBox="1"/>
          <p:nvPr/>
        </p:nvSpPr>
        <p:spPr>
          <a:xfrm>
            <a:off x="5812155" y="1825625"/>
            <a:ext cx="49193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!=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c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a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b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133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468E4DD-7B01-0F66-C25A-C0185EDF8893}"/>
              </a:ext>
            </a:extLst>
          </p:cNvPr>
          <p:cNvSpPr/>
          <p:nvPr/>
        </p:nvSpPr>
        <p:spPr>
          <a:xfrm>
            <a:off x="-1943101" y="476005"/>
            <a:ext cx="93916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FD21C0-A15E-2ECF-DE55-B71088CA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a024: </a:t>
            </a:r>
            <a:r>
              <a:rPr lang="zh-TW" altLang="en-US" dirty="0"/>
              <a:t>最大公因數</a:t>
            </a:r>
            <a:r>
              <a:rPr lang="en-US" altLang="zh-TW" dirty="0"/>
              <a:t>(GCD)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239816-9AE6-A54E-A11C-1203D7577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>
                <a:solidFill>
                  <a:srgbClr val="FFC000"/>
                </a:solidFill>
              </a:rPr>
              <a:t>C++14</a:t>
            </a:r>
            <a:r>
              <a:rPr lang="zh-TW" altLang="en-US" dirty="0"/>
              <a:t>以下的版本，可使用：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__</a:t>
            </a:r>
            <a:r>
              <a:rPr lang="en-US" altLang="zh-TW" dirty="0" err="1"/>
              <a:t>gcd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/>
              <a:t>a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b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/>
              <a:t> </a:t>
            </a:r>
            <a:r>
              <a:rPr lang="zh-TW" altLang="en-US" dirty="0"/>
              <a:t>來找</a:t>
            </a:r>
            <a:r>
              <a:rPr lang="en-US" altLang="zh-TW" dirty="0"/>
              <a:t> a </a:t>
            </a:r>
            <a:r>
              <a:rPr lang="zh-TW" altLang="en-US" dirty="0"/>
              <a:t>和 </a:t>
            </a:r>
            <a:r>
              <a:rPr lang="en-US" altLang="zh-TW" dirty="0"/>
              <a:t>b </a:t>
            </a:r>
            <a:r>
              <a:rPr lang="zh-TW" altLang="en-US" dirty="0"/>
              <a:t>的最大公因數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*需要加入標頭檔 </a:t>
            </a:r>
            <a:r>
              <a:rPr lang="en-US" altLang="zh-TW" dirty="0"/>
              <a:t>&lt;algorithm&gt;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6104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468E4DD-7B01-0F66-C25A-C0185EDF8893}"/>
              </a:ext>
            </a:extLst>
          </p:cNvPr>
          <p:cNvSpPr/>
          <p:nvPr/>
        </p:nvSpPr>
        <p:spPr>
          <a:xfrm>
            <a:off x="-1943101" y="476005"/>
            <a:ext cx="93916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FD21C0-A15E-2ECF-DE55-B71088CA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a024: </a:t>
            </a:r>
            <a:r>
              <a:rPr lang="zh-TW" altLang="en-US" dirty="0"/>
              <a:t>最大公因數</a:t>
            </a:r>
            <a:r>
              <a:rPr lang="en-US" altLang="zh-TW" dirty="0"/>
              <a:t>(GCD)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239816-9AE6-A54E-A11C-1203D7577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&lt;algorithm&gt;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__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21D0F3A-D317-3ABD-43EC-7C211653B089}"/>
              </a:ext>
            </a:extLst>
          </p:cNvPr>
          <p:cNvSpPr/>
          <p:nvPr/>
        </p:nvSpPr>
        <p:spPr>
          <a:xfrm>
            <a:off x="4136891" y="1825625"/>
            <a:ext cx="2895600" cy="6817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使用前需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#include &lt;algorithm&gt;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5588E51-C6A7-DD1C-B9C6-E9B30EDA08DB}"/>
              </a:ext>
            </a:extLst>
          </p:cNvPr>
          <p:cNvSpPr/>
          <p:nvPr/>
        </p:nvSpPr>
        <p:spPr>
          <a:xfrm>
            <a:off x="7448550" y="1826062"/>
            <a:ext cx="4056147" cy="2304415"/>
          </a:xfrm>
          <a:prstGeom prst="roundRect">
            <a:avLst>
              <a:gd name="adj" fmla="val 468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algorithm N. [C]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演算法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>
              <a:spcBef>
                <a:spcPts val="1800"/>
              </a:spcBef>
            </a:pP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 set of mathematical instructions or rules that, especially if given to a computer, will help to calculate an answer to a problem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C080026-BB99-C0DE-84A8-BAD1B0FB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399" y="4265851"/>
            <a:ext cx="487748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33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468E4DD-7B01-0F66-C25A-C0185EDF8893}"/>
              </a:ext>
            </a:extLst>
          </p:cNvPr>
          <p:cNvSpPr/>
          <p:nvPr/>
        </p:nvSpPr>
        <p:spPr>
          <a:xfrm>
            <a:off x="-1943101" y="476005"/>
            <a:ext cx="93916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FD21C0-A15E-2ECF-DE55-B71088CA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a024: </a:t>
            </a:r>
            <a:r>
              <a:rPr lang="zh-TW" altLang="en-US" dirty="0"/>
              <a:t>最大公因數</a:t>
            </a:r>
            <a:r>
              <a:rPr lang="en-US" altLang="zh-TW" dirty="0"/>
              <a:t>(GCD)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239816-9AE6-A54E-A11C-1203D7577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>
                <a:solidFill>
                  <a:srgbClr val="FFC000"/>
                </a:solidFill>
              </a:rPr>
              <a:t>C++17</a:t>
            </a:r>
            <a:r>
              <a:rPr lang="zh-TW" altLang="en-US" dirty="0"/>
              <a:t>以上的版本，可使用：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err="1"/>
              <a:t>gcd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/>
              <a:t>a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en-US" altLang="zh-TW" dirty="0"/>
              <a:t> b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/>
              <a:t> </a:t>
            </a:r>
            <a:r>
              <a:rPr lang="zh-TW" altLang="en-US" dirty="0"/>
              <a:t>來找</a:t>
            </a:r>
            <a:r>
              <a:rPr lang="en-US" altLang="zh-TW" dirty="0"/>
              <a:t> a </a:t>
            </a:r>
            <a:r>
              <a:rPr lang="zh-TW" altLang="en-US" dirty="0"/>
              <a:t>和 </a:t>
            </a:r>
            <a:r>
              <a:rPr lang="en-US" altLang="zh-TW" dirty="0"/>
              <a:t>b </a:t>
            </a:r>
            <a:r>
              <a:rPr lang="zh-TW" altLang="en-US" dirty="0"/>
              <a:t>的最大公因數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*需要加入標頭檔 </a:t>
            </a:r>
            <a:r>
              <a:rPr lang="en-US" altLang="zh-TW" dirty="0"/>
              <a:t>&lt;numeric&gt;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9914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468E4DD-7B01-0F66-C25A-C0185EDF8893}"/>
              </a:ext>
            </a:extLst>
          </p:cNvPr>
          <p:cNvSpPr/>
          <p:nvPr/>
        </p:nvSpPr>
        <p:spPr>
          <a:xfrm>
            <a:off x="-1943101" y="476005"/>
            <a:ext cx="93916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FD21C0-A15E-2ECF-DE55-B71088CA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a024: </a:t>
            </a:r>
            <a:r>
              <a:rPr lang="zh-TW" altLang="en-US" dirty="0"/>
              <a:t>最大公因數</a:t>
            </a:r>
            <a:r>
              <a:rPr lang="en-US" altLang="zh-TW" dirty="0"/>
              <a:t>(GCD)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239816-9AE6-A54E-A11C-1203D7577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&lt;numeric&gt;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21D0F3A-D317-3ABD-43EC-7C211653B089}"/>
              </a:ext>
            </a:extLst>
          </p:cNvPr>
          <p:cNvSpPr/>
          <p:nvPr/>
        </p:nvSpPr>
        <p:spPr>
          <a:xfrm>
            <a:off x="4136891" y="1825625"/>
            <a:ext cx="2895600" cy="68179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使用前需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algn="ctr"/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#include &lt;numeric&gt;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2E19B9-9374-3871-9B7D-A0D3EB4B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64" y="3300235"/>
            <a:ext cx="5523895" cy="28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5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ED07A1B-6223-D71A-00D8-4D4B65F8832A}"/>
              </a:ext>
            </a:extLst>
          </p:cNvPr>
          <p:cNvSpPr/>
          <p:nvPr/>
        </p:nvSpPr>
        <p:spPr>
          <a:xfrm>
            <a:off x="-1943101" y="476005"/>
            <a:ext cx="80391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2FDACE-59A0-504E-A989-F426F020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b538: </a:t>
            </a:r>
            <a:r>
              <a:rPr lang="zh-TW" altLang="en-US" dirty="0"/>
              <a:t>分數運算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2E8002-C880-F07B-75B1-3EC59E515536}"/>
              </a:ext>
            </a:extLst>
          </p:cNvPr>
          <p:cNvSpPr/>
          <p:nvPr/>
        </p:nvSpPr>
        <p:spPr>
          <a:xfrm>
            <a:off x="944107" y="1863725"/>
            <a:ext cx="10466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內容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9B80C9-9293-2C12-F2BE-6B2BE0510135}"/>
              </a:ext>
            </a:extLst>
          </p:cNvPr>
          <p:cNvSpPr txBox="1"/>
          <p:nvPr/>
        </p:nvSpPr>
        <p:spPr>
          <a:xfrm>
            <a:off x="944107" y="2596183"/>
            <a:ext cx="3452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上次老師的教甄題後，就想說出個分數的加、減、乘、除，也許有人出過類似題，但還是想出這題為下一題準備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3792EC-28B2-849F-92D0-7426B47C7D5C}"/>
              </a:ext>
            </a:extLst>
          </p:cNvPr>
          <p:cNvSpPr/>
          <p:nvPr/>
        </p:nvSpPr>
        <p:spPr>
          <a:xfrm>
            <a:off x="4396740" y="1795272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7AFE63-F42A-173B-EB0C-24D01B20FFD6}"/>
              </a:ext>
            </a:extLst>
          </p:cNvPr>
          <p:cNvSpPr txBox="1"/>
          <p:nvPr/>
        </p:nvSpPr>
        <p:spPr>
          <a:xfrm>
            <a:off x="4396740" y="2596183"/>
            <a:ext cx="74855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每組測資有多列以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EOF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結束，每列四個整數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-9999 &lt;=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a,b,c,d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 &lt;=9999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一個字元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{ + - * / }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以空白隔開</a:t>
            </a:r>
          </a:p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代表兩個分數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a/b @ c/d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，其中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@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為加減乘除之一。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{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b,d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不為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，若為除法運算則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c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亦不為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0}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D2A13A9-E7C7-2A8E-3163-F706ABFC1A4B}"/>
              </a:ext>
            </a:extLst>
          </p:cNvPr>
          <p:cNvSpPr/>
          <p:nvPr/>
        </p:nvSpPr>
        <p:spPr>
          <a:xfrm>
            <a:off x="6383654" y="4113947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範例輸入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56E9CF0-3FBC-09D9-A485-3835E9C64B66}"/>
              </a:ext>
            </a:extLst>
          </p:cNvPr>
          <p:cNvSpPr txBox="1"/>
          <p:nvPr/>
        </p:nvSpPr>
        <p:spPr>
          <a:xfrm>
            <a:off x="6383655" y="4846405"/>
            <a:ext cx="3924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-1 2 4 -3 + 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1 1 1 1 </a:t>
            </a:r>
            <a:r>
              <a:rPr kumimoji="0" lang="en-US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-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 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1 1 1 2 + 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2 3 1 2 * </a:t>
            </a:r>
            <a:endParaRPr kumimoji="0" lang="en-US" altLang="zh-TW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 Unicode MS"/>
              <a:ea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 Unicode MS"/>
                <a:ea typeface="Menlo"/>
              </a:rPr>
              <a:t>2 3 2 3 /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B9BA03D-309F-070E-EB80-B4781FC54136}"/>
              </a:ext>
            </a:extLst>
          </p:cNvPr>
          <p:cNvSpPr/>
          <p:nvPr/>
        </p:nvSpPr>
        <p:spPr>
          <a:xfrm>
            <a:off x="9047617" y="4145957"/>
            <a:ext cx="220027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範例輸出 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#1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DABDAC-A77F-4C2F-7DE8-6E2296FA76B9}"/>
              </a:ext>
            </a:extLst>
          </p:cNvPr>
          <p:cNvSpPr txBox="1"/>
          <p:nvPr/>
        </p:nvSpPr>
        <p:spPr>
          <a:xfrm>
            <a:off x="9047617" y="4807677"/>
            <a:ext cx="4229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-11/6</a:t>
            </a:r>
          </a:p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</a:p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3/2</a:t>
            </a:r>
          </a:p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1/3</a:t>
            </a:r>
          </a:p>
          <a:p>
            <a:r>
              <a:rPr lang="en-US" altLang="zh-TW" sz="2000" dirty="0"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8BBE1340-29B9-B038-1558-ED5FA1F308E4}"/>
              </a:ext>
            </a:extLst>
          </p:cNvPr>
          <p:cNvSpPr/>
          <p:nvPr/>
        </p:nvSpPr>
        <p:spPr>
          <a:xfrm>
            <a:off x="944107" y="4545406"/>
            <a:ext cx="177051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872772-BB96-758A-5741-AE1C5A672223}"/>
              </a:ext>
            </a:extLst>
          </p:cNvPr>
          <p:cNvSpPr txBox="1"/>
          <p:nvPr/>
        </p:nvSpPr>
        <p:spPr>
          <a:xfrm>
            <a:off x="944108" y="5277864"/>
            <a:ext cx="5269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對輸入的每一列，輸出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個 分數的運算結果且為最簡分數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p/q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，若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p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被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q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整除，則只顯示一個整除後的整數。</a:t>
            </a:r>
            <a:endParaRPr lang="zh-TW" altLang="en-US" sz="2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5832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A86D6747-D068-0808-2684-BA8775A8551D}"/>
              </a:ext>
            </a:extLst>
          </p:cNvPr>
          <p:cNvSpPr/>
          <p:nvPr/>
        </p:nvSpPr>
        <p:spPr>
          <a:xfrm>
            <a:off x="-1943101" y="476005"/>
            <a:ext cx="80391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8F16E90-E55C-4C66-C0A9-FA0DE1D4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b538: </a:t>
            </a:r>
            <a:r>
              <a:rPr lang="zh-TW" altLang="en-US" dirty="0"/>
              <a:t>分數運算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C3CEB-515C-C2F3-4C0A-1F802B31C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852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&lt;algorithm&gt;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</a:t>
            </a:r>
            <a:r>
              <a:rPr lang="en-US" altLang="zh-TW" sz="1800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cmath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LCM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char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18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'/'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   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swap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    calc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'*'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18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'*'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        p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        q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FBBCA62-CC59-1F9A-0E2A-94D980598710}"/>
              </a:ext>
            </a:extLst>
          </p:cNvPr>
          <p:cNvSpPr txBox="1">
            <a:spLocks/>
          </p:cNvSpPr>
          <p:nvPr/>
        </p:nvSpPr>
        <p:spPr>
          <a:xfrm>
            <a:off x="4000500" y="1801568"/>
            <a:ext cx="3398520" cy="5973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            b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            a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  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25    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26                  d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27                  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28    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29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    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9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'-'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31                  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32                  calc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'+'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33    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34    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9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'+'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35                  LCM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__</a:t>
            </a:r>
            <a:r>
              <a:rPr lang="en-US" altLang="zh-TW" sz="9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36                  a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LCM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37                  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LCM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38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0DB492F6-80CA-9628-568C-D2D7802DA164}"/>
              </a:ext>
            </a:extLst>
          </p:cNvPr>
          <p:cNvSpPr txBox="1">
            <a:spLocks/>
          </p:cNvSpPr>
          <p:nvPr/>
        </p:nvSpPr>
        <p:spPr>
          <a:xfrm>
            <a:off x="7162800" y="1825625"/>
            <a:ext cx="3398520" cy="5973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39                  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40                  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LCM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41    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42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en-US" altLang="zh-TW" sz="900" kern="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44          GCD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__</a:t>
            </a:r>
            <a:r>
              <a:rPr lang="en-US" altLang="zh-TW" sz="9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abs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),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abs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));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45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46          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47          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48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49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              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51              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52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53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54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55              </a:t>
            </a:r>
            <a:r>
              <a:rPr lang="en-US" altLang="zh-TW" sz="9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9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56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7FBDA9B-C57A-F587-B582-33DDD1D85F40}"/>
              </a:ext>
            </a:extLst>
          </p:cNvPr>
          <p:cNvSpPr txBox="1">
            <a:spLocks/>
          </p:cNvSpPr>
          <p:nvPr/>
        </p:nvSpPr>
        <p:spPr>
          <a:xfrm>
            <a:off x="9074836" y="3429000"/>
            <a:ext cx="3398520" cy="5973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57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58              </a:t>
            </a:r>
            <a:r>
              <a:rPr lang="en-US" altLang="zh-TW" sz="9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9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'/'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59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60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61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62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63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47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A86D6747-D068-0808-2684-BA8775A8551D}"/>
              </a:ext>
            </a:extLst>
          </p:cNvPr>
          <p:cNvSpPr/>
          <p:nvPr/>
        </p:nvSpPr>
        <p:spPr>
          <a:xfrm>
            <a:off x="-1943101" y="476005"/>
            <a:ext cx="80391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8F16E90-E55C-4C66-C0A9-FA0DE1D4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b538: </a:t>
            </a:r>
            <a:r>
              <a:rPr lang="zh-TW" altLang="en-US" dirty="0"/>
              <a:t>分數運算</a:t>
            </a:r>
            <a:r>
              <a:rPr lang="en-US" altLang="zh-TW" dirty="0"/>
              <a:t>-2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C3CEB-515C-C2F3-4C0A-1F802B31C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852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&lt;algorithm&gt;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</a:t>
            </a:r>
            <a:r>
              <a:rPr lang="en-US" altLang="zh-TW" sz="1800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cmath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LCM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char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18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'/'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   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swap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    calc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'*'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18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'*'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        p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        q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FBBCA62-CC59-1F9A-0E2A-94D980598710}"/>
              </a:ext>
            </a:extLst>
          </p:cNvPr>
          <p:cNvSpPr txBox="1">
            <a:spLocks/>
          </p:cNvSpPr>
          <p:nvPr/>
        </p:nvSpPr>
        <p:spPr>
          <a:xfrm>
            <a:off x="4000500" y="1801568"/>
            <a:ext cx="3398520" cy="5973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            b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            a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  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25    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26                  d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27                  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28    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29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    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9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'-'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31                  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32                  calc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'+'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33    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34    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calc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9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'+'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35                  LCM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__</a:t>
            </a:r>
            <a:r>
              <a:rPr lang="en-US" altLang="zh-TW" sz="9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36                  a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LCM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37                  c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LCM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38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0DB492F6-80CA-9628-568C-D2D7802DA164}"/>
              </a:ext>
            </a:extLst>
          </p:cNvPr>
          <p:cNvSpPr txBox="1">
            <a:spLocks/>
          </p:cNvSpPr>
          <p:nvPr/>
        </p:nvSpPr>
        <p:spPr>
          <a:xfrm>
            <a:off x="7162800" y="1825625"/>
            <a:ext cx="3398520" cy="5973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39                  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40                  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LCM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41    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42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en-US" altLang="zh-TW" sz="900" kern="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44          GCD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__</a:t>
            </a:r>
            <a:r>
              <a:rPr lang="en-US" altLang="zh-TW" sz="9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abs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),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abs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));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45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46          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47          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/=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GCD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48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49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              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51              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*= -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52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53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54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55              </a:t>
            </a:r>
            <a:r>
              <a:rPr lang="en-US" altLang="zh-TW" sz="9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9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/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56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A7FBDA9B-C57A-F587-B582-33DDD1D85F40}"/>
              </a:ext>
            </a:extLst>
          </p:cNvPr>
          <p:cNvSpPr txBox="1">
            <a:spLocks/>
          </p:cNvSpPr>
          <p:nvPr/>
        </p:nvSpPr>
        <p:spPr>
          <a:xfrm>
            <a:off x="9074836" y="3429000"/>
            <a:ext cx="3398520" cy="5973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57    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58              </a:t>
            </a:r>
            <a:r>
              <a:rPr lang="en-US" altLang="zh-TW" sz="9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9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'/'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q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9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59    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60    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61  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62      </a:t>
            </a:r>
            <a:r>
              <a:rPr lang="en-US" altLang="zh-TW" sz="9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9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9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63  </a:t>
            </a:r>
            <a:r>
              <a:rPr lang="en-US" altLang="zh-TW" sz="9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9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FFD56C-C687-11AE-5ED7-BEA5AD4E6FC0}"/>
              </a:ext>
            </a:extLst>
          </p:cNvPr>
          <p:cNvSpPr/>
          <p:nvPr/>
        </p:nvSpPr>
        <p:spPr>
          <a:xfrm>
            <a:off x="1417320" y="4251960"/>
            <a:ext cx="1996440" cy="868680"/>
          </a:xfrm>
          <a:prstGeom prst="roundRect">
            <a:avLst>
              <a:gd name="adj" fmla="val 11443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把除法當乘法做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5DF9259-35F1-6381-7D41-B8C0F67CAA9A}"/>
              </a:ext>
            </a:extLst>
          </p:cNvPr>
          <p:cNvSpPr/>
          <p:nvPr/>
        </p:nvSpPr>
        <p:spPr>
          <a:xfrm>
            <a:off x="4701540" y="4251960"/>
            <a:ext cx="1996440" cy="970707"/>
          </a:xfrm>
          <a:prstGeom prst="roundRect">
            <a:avLst>
              <a:gd name="adj" fmla="val 11443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把減法當加法做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4D1A2B6-8DB8-4687-6DFB-808C8F5B4244}"/>
              </a:ext>
            </a:extLst>
          </p:cNvPr>
          <p:cNvSpPr/>
          <p:nvPr/>
        </p:nvSpPr>
        <p:spPr>
          <a:xfrm>
            <a:off x="1417320" y="5168156"/>
            <a:ext cx="1996440" cy="970707"/>
          </a:xfrm>
          <a:prstGeom prst="roundRect">
            <a:avLst>
              <a:gd name="adj" fmla="val 11443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乘法計算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A8AB2D0-2B96-81BC-55CB-179788949E0E}"/>
              </a:ext>
            </a:extLst>
          </p:cNvPr>
          <p:cNvSpPr/>
          <p:nvPr/>
        </p:nvSpPr>
        <p:spPr>
          <a:xfrm>
            <a:off x="4811738" y="1996190"/>
            <a:ext cx="1996440" cy="2144890"/>
          </a:xfrm>
          <a:prstGeom prst="roundRect">
            <a:avLst>
              <a:gd name="adj" fmla="val 5718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使分子為負，而非分母為負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3521336-2B05-B881-1CAB-5B7BD3DF4374}"/>
              </a:ext>
            </a:extLst>
          </p:cNvPr>
          <p:cNvSpPr/>
          <p:nvPr/>
        </p:nvSpPr>
        <p:spPr>
          <a:xfrm>
            <a:off x="4788294" y="5292590"/>
            <a:ext cx="2248484" cy="1183325"/>
          </a:xfrm>
          <a:prstGeom prst="roundRect">
            <a:avLst>
              <a:gd name="adj" fmla="val 5718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加法計算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DBC9B38-8161-FA4F-E899-5DBCDEB76EE7}"/>
              </a:ext>
            </a:extLst>
          </p:cNvPr>
          <p:cNvSpPr/>
          <p:nvPr/>
        </p:nvSpPr>
        <p:spPr>
          <a:xfrm>
            <a:off x="7737818" y="1680211"/>
            <a:ext cx="2248484" cy="1183325"/>
          </a:xfrm>
          <a:prstGeom prst="roundRect">
            <a:avLst>
              <a:gd name="adj" fmla="val 5718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加法計算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D702165-BCA1-EE7B-6E56-69CD1B24D476}"/>
              </a:ext>
            </a:extLst>
          </p:cNvPr>
          <p:cNvSpPr/>
          <p:nvPr/>
        </p:nvSpPr>
        <p:spPr>
          <a:xfrm>
            <a:off x="7737818" y="2995297"/>
            <a:ext cx="2232660" cy="1145783"/>
          </a:xfrm>
          <a:prstGeom prst="roundRect">
            <a:avLst>
              <a:gd name="adj" fmla="val 5718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化簡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B4A5602-B33D-4D5F-13F4-541A8F046A40}"/>
              </a:ext>
            </a:extLst>
          </p:cNvPr>
          <p:cNvSpPr/>
          <p:nvPr/>
        </p:nvSpPr>
        <p:spPr>
          <a:xfrm>
            <a:off x="7737818" y="4272841"/>
            <a:ext cx="1383030" cy="1076399"/>
          </a:xfrm>
          <a:prstGeom prst="roundRect">
            <a:avLst>
              <a:gd name="adj" fmla="val 5718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使分母恆正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41819A6-7DFB-B6AE-CF31-17E9A67A862E}"/>
              </a:ext>
            </a:extLst>
          </p:cNvPr>
          <p:cNvSpPr/>
          <p:nvPr/>
        </p:nvSpPr>
        <p:spPr>
          <a:xfrm>
            <a:off x="7824572" y="5431912"/>
            <a:ext cx="1989988" cy="1076399"/>
          </a:xfrm>
          <a:prstGeom prst="roundRect">
            <a:avLst>
              <a:gd name="adj" fmla="val 5718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0167CB7-3767-6118-7CBB-044BAC9D0D32}"/>
              </a:ext>
            </a:extLst>
          </p:cNvPr>
          <p:cNvSpPr/>
          <p:nvPr/>
        </p:nvSpPr>
        <p:spPr>
          <a:xfrm>
            <a:off x="9624060" y="3626937"/>
            <a:ext cx="2491740" cy="1076399"/>
          </a:xfrm>
          <a:prstGeom prst="roundRect">
            <a:avLst>
              <a:gd name="adj" fmla="val 5718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4F8ED73-87FA-ADC7-C117-E1FA145A3C05}"/>
              </a:ext>
            </a:extLst>
          </p:cNvPr>
          <p:cNvSpPr/>
          <p:nvPr/>
        </p:nvSpPr>
        <p:spPr>
          <a:xfrm>
            <a:off x="1276350" y="3292165"/>
            <a:ext cx="2491740" cy="667739"/>
          </a:xfrm>
          <a:prstGeom prst="roundRect">
            <a:avLst>
              <a:gd name="adj" fmla="val 5718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變數宣告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75C12723-C27B-3732-B50E-C278FA4D1196}"/>
              </a:ext>
            </a:extLst>
          </p:cNvPr>
          <p:cNvSpPr/>
          <p:nvPr/>
        </p:nvSpPr>
        <p:spPr>
          <a:xfrm>
            <a:off x="1392554" y="3959904"/>
            <a:ext cx="2607945" cy="331440"/>
          </a:xfrm>
          <a:prstGeom prst="roundRect">
            <a:avLst>
              <a:gd name="adj" fmla="val 5718"/>
            </a:avLst>
          </a:prstGeom>
          <a:solidFill>
            <a:schemeClr val="tx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</a:t>
            </a:r>
          </a:p>
        </p:txBody>
      </p:sp>
    </p:spTree>
    <p:extLst>
      <p:ext uri="{BB962C8B-B14F-4D97-AF65-F5344CB8AC3E}">
        <p14:creationId xmlns:p14="http://schemas.microsoft.com/office/powerpoint/2010/main" val="3305264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D983B04-CAB0-9ED1-6D7A-585D39C1D92F}"/>
              </a:ext>
            </a:extLst>
          </p:cNvPr>
          <p:cNvSpPr/>
          <p:nvPr/>
        </p:nvSpPr>
        <p:spPr>
          <a:xfrm>
            <a:off x="-1943100" y="476005"/>
            <a:ext cx="113347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1~5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3724275" y="4991907"/>
            <a:ext cx="1065882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771717-6394-099B-FBD2-8CAF72F86321}"/>
              </a:ext>
            </a:extLst>
          </p:cNvPr>
          <p:cNvSpPr/>
          <p:nvPr/>
        </p:nvSpPr>
        <p:spPr>
          <a:xfrm>
            <a:off x="6916377" y="2270836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流程圖: 決策 7">
            <a:extLst>
              <a:ext uri="{FF2B5EF4-FFF2-40B4-BE49-F238E27FC236}">
                <a16:creationId xmlns:a16="http://schemas.microsoft.com/office/drawing/2014/main" id="{0A00971E-2925-C590-7F12-E30C806B2659}"/>
              </a:ext>
            </a:extLst>
          </p:cNvPr>
          <p:cNvSpPr/>
          <p:nvPr/>
        </p:nvSpPr>
        <p:spPr>
          <a:xfrm>
            <a:off x="8835421" y="281930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22FD35-8851-1AA5-B337-83D894F0C04A}"/>
              </a:ext>
            </a:extLst>
          </p:cNvPr>
          <p:cNvSpPr/>
          <p:nvPr/>
        </p:nvSpPr>
        <p:spPr>
          <a:xfrm>
            <a:off x="9100025" y="1801568"/>
            <a:ext cx="1800000" cy="6806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E79EEC-5F08-E418-8E57-9D2EB62D6D4E}"/>
              </a:ext>
            </a:extLst>
          </p:cNvPr>
          <p:cNvSpPr/>
          <p:nvPr/>
        </p:nvSpPr>
        <p:spPr>
          <a:xfrm>
            <a:off x="9100025" y="4371779"/>
            <a:ext cx="1800000" cy="71900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EC792C4-FE76-5DE5-B827-BB56DB7B2607}"/>
              </a:ext>
            </a:extLst>
          </p:cNvPr>
          <p:cNvSpPr/>
          <p:nvPr/>
        </p:nvSpPr>
        <p:spPr>
          <a:xfrm>
            <a:off x="9100027" y="5468628"/>
            <a:ext cx="1800000" cy="71900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84B3A1A-94C1-D076-451C-3D525E4D011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993721" y="982279"/>
            <a:ext cx="6304" cy="81928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3F683C9-9D60-7EE6-201D-A19578788FB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000025" y="2482190"/>
            <a:ext cx="0" cy="35680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7197CD85-E42A-B947-1C77-D2456AD9B583}"/>
              </a:ext>
            </a:extLst>
          </p:cNvPr>
          <p:cNvCxnSpPr>
            <a:cxnSpLocks/>
          </p:cNvCxnSpPr>
          <p:nvPr/>
        </p:nvCxnSpPr>
        <p:spPr>
          <a:xfrm>
            <a:off x="10002485" y="3934059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7E7E2E1-9C10-3157-18D1-1BA34DF728C7}"/>
              </a:ext>
            </a:extLst>
          </p:cNvPr>
          <p:cNvCxnSpPr>
            <a:cxnSpLocks/>
          </p:cNvCxnSpPr>
          <p:nvPr/>
        </p:nvCxnSpPr>
        <p:spPr>
          <a:xfrm>
            <a:off x="10002485" y="6187632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7E3B73C-B4EB-7692-8FE5-54D4A8F89490}"/>
              </a:ext>
            </a:extLst>
          </p:cNvPr>
          <p:cNvCxnSpPr>
            <a:cxnSpLocks/>
            <a:stCxn id="8" idx="3"/>
            <a:endCxn id="13" idx="3"/>
          </p:cNvCxnSpPr>
          <p:nvPr/>
        </p:nvCxnSpPr>
        <p:spPr>
          <a:xfrm flipH="1">
            <a:off x="10900027" y="3384785"/>
            <a:ext cx="305615" cy="2443345"/>
          </a:xfrm>
          <a:prstGeom prst="bentConnector3">
            <a:avLst>
              <a:gd name="adj1" fmla="val -748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F442101-E15B-A042-5771-7055E19E3D7B}"/>
              </a:ext>
            </a:extLst>
          </p:cNvPr>
          <p:cNvCxnSpPr>
            <a:cxnSpLocks/>
            <a:stCxn id="12" idx="1"/>
            <a:endCxn id="8" idx="1"/>
          </p:cNvCxnSpPr>
          <p:nvPr/>
        </p:nvCxnSpPr>
        <p:spPr>
          <a:xfrm rot="10800000">
            <a:off x="8835421" y="3384786"/>
            <a:ext cx="264604" cy="1346497"/>
          </a:xfrm>
          <a:prstGeom prst="bentConnector3">
            <a:avLst>
              <a:gd name="adj1" fmla="val 18639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1931229-C34B-9FDF-B199-7912616BE41B}"/>
              </a:ext>
            </a:extLst>
          </p:cNvPr>
          <p:cNvSpPr txBox="1"/>
          <p:nvPr/>
        </p:nvSpPr>
        <p:spPr>
          <a:xfrm>
            <a:off x="10059637" y="3902502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A4891-B762-C349-7D42-011A468C2346}"/>
              </a:ext>
            </a:extLst>
          </p:cNvPr>
          <p:cNvSpPr txBox="1"/>
          <p:nvPr/>
        </p:nvSpPr>
        <p:spPr>
          <a:xfrm>
            <a:off x="11143480" y="2930427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D54113C-F95E-7F86-64EF-1E9823DA7ECF}"/>
              </a:ext>
            </a:extLst>
          </p:cNvPr>
          <p:cNvSpPr/>
          <p:nvPr/>
        </p:nvSpPr>
        <p:spPr>
          <a:xfrm>
            <a:off x="4790157" y="4064628"/>
            <a:ext cx="139643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5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CC8133A-6B71-56EF-5118-6D62D2313271}"/>
              </a:ext>
            </a:extLst>
          </p:cNvPr>
          <p:cNvSpPr/>
          <p:nvPr/>
        </p:nvSpPr>
        <p:spPr>
          <a:xfrm>
            <a:off x="4790157" y="340995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3637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8521</Words>
  <Application>Microsoft Office PowerPoint</Application>
  <PresentationFormat>寬螢幕</PresentationFormat>
  <Paragraphs>2020</Paragraphs>
  <Slides>89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89</vt:i4>
      </vt:variant>
    </vt:vector>
  </HeadingPairs>
  <TitlesOfParts>
    <vt:vector size="98" baseType="lpstr">
      <vt:lpstr>Calibri Light</vt:lpstr>
      <vt:lpstr>Calibri</vt:lpstr>
      <vt:lpstr>Arial Unicode MS</vt:lpstr>
      <vt:lpstr>Cambria Math</vt:lpstr>
      <vt:lpstr>Consolas</vt:lpstr>
      <vt:lpstr>Noto Sans TC</vt:lpstr>
      <vt:lpstr>Arial</vt:lpstr>
      <vt:lpstr>Android Euclid</vt:lpstr>
      <vt:lpstr>Office 佈景主題</vt:lpstr>
      <vt:lpstr>迴圈練習</vt:lpstr>
      <vt:lpstr>C++中的迴圈</vt:lpstr>
      <vt:lpstr>while 迴圈</vt:lpstr>
      <vt:lpstr>while 迴圈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while 重複輸入</vt:lpstr>
      <vt:lpstr>do-while 迴圈</vt:lpstr>
      <vt:lpstr>do-while 迴圈</vt:lpstr>
      <vt:lpstr>do-while 迴圈</vt:lpstr>
      <vt:lpstr>for 迴圈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如果今天想要列出1~5間的整數？</vt:lpstr>
      <vt:lpstr>b970: 我不說髒話（繼）</vt:lpstr>
      <vt:lpstr>b970: 我不說髒話（繼）</vt:lpstr>
      <vt:lpstr>a148: You Cannot Pass?!</vt:lpstr>
      <vt:lpstr>a148: You Cannot Pass?!</vt:lpstr>
      <vt:lpstr>a148: You Cannot Pass?!</vt:lpstr>
      <vt:lpstr>b294: 經濟大恐荒</vt:lpstr>
      <vt:lpstr>b294: 經濟大恐荒</vt:lpstr>
      <vt:lpstr>a024: 最大公因數(GCD)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輾轉相除法</vt:lpstr>
      <vt:lpstr>a024: 最大公因數(GCD)</vt:lpstr>
      <vt:lpstr>a024: 最大公因數(GCD)</vt:lpstr>
      <vt:lpstr>a024: 最大公因數(GCD)</vt:lpstr>
      <vt:lpstr>a024: 最大公因數(GCD)</vt:lpstr>
      <vt:lpstr>a024: 最大公因數(GCD)</vt:lpstr>
      <vt:lpstr>b538: 分數運算-2</vt:lpstr>
      <vt:lpstr>b538: 分數運算-2</vt:lpstr>
      <vt:lpstr>b538: 分數運算-2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2022-11-03T20:56:40Z</dcterms:modified>
</cp:coreProperties>
</file>